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80" r:id="rId2"/>
    <p:sldId id="293" r:id="rId3"/>
    <p:sldId id="307" r:id="rId4"/>
    <p:sldId id="292" r:id="rId5"/>
    <p:sldId id="289" r:id="rId6"/>
    <p:sldId id="291" r:id="rId7"/>
    <p:sldId id="294" r:id="rId8"/>
    <p:sldId id="316" r:id="rId9"/>
    <p:sldId id="296" r:id="rId10"/>
    <p:sldId id="309" r:id="rId11"/>
    <p:sldId id="299" r:id="rId12"/>
    <p:sldId id="298" r:id="rId13"/>
    <p:sldId id="300" r:id="rId14"/>
    <p:sldId id="305" r:id="rId15"/>
    <p:sldId id="306" r:id="rId16"/>
    <p:sldId id="329" r:id="rId17"/>
    <p:sldId id="330" r:id="rId18"/>
    <p:sldId id="331" r:id="rId19"/>
    <p:sldId id="333" r:id="rId20"/>
    <p:sldId id="308" r:id="rId21"/>
    <p:sldId id="317" r:id="rId22"/>
    <p:sldId id="318" r:id="rId23"/>
    <p:sldId id="319" r:id="rId24"/>
    <p:sldId id="315" r:id="rId25"/>
    <p:sldId id="297"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CFA"/>
    <a:srgbClr val="326CF4"/>
    <a:srgbClr val="65C4C7"/>
    <a:srgbClr val="82FEFF"/>
    <a:srgbClr val="3E8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52959F-2BF1-4C41-9449-B99DCC00386D}" v="109" dt="2025-04-28T12:32:20.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2" d="100"/>
          <a:sy n="82" d="100"/>
        </p:scale>
        <p:origin x="874" y="9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Mark" userId="d3fabcfd604d9df0" providerId="LiveId" clId="{6D52959F-2BF1-4C41-9449-B99DCC00386D}"/>
    <pc:docChg chg="undo custSel delSld modSld">
      <pc:chgData name="William Mark" userId="d3fabcfd604d9df0" providerId="LiveId" clId="{6D52959F-2BF1-4C41-9449-B99DCC00386D}" dt="2025-04-28T12:40:46.136" v="275" actId="47"/>
      <pc:docMkLst>
        <pc:docMk/>
      </pc:docMkLst>
      <pc:sldChg chg="addSp delSp modSp mod setBg">
        <pc:chgData name="William Mark" userId="d3fabcfd604d9df0" providerId="LiveId" clId="{6D52959F-2BF1-4C41-9449-B99DCC00386D}" dt="2025-04-28T12:22:28.116" v="256" actId="478"/>
        <pc:sldMkLst>
          <pc:docMk/>
          <pc:sldMk cId="116062315" sldId="280"/>
        </pc:sldMkLst>
        <pc:spChg chg="add del mod">
          <ac:chgData name="William Mark" userId="d3fabcfd604d9df0" providerId="LiveId" clId="{6D52959F-2BF1-4C41-9449-B99DCC00386D}" dt="2025-04-28T12:22:28.116" v="256" actId="478"/>
          <ac:spMkLst>
            <pc:docMk/>
            <pc:sldMk cId="116062315" sldId="280"/>
            <ac:spMk id="2" creationId="{DCE0E5B0-FFCD-C761-083C-CDCEB6328EA2}"/>
          </ac:spMkLst>
        </pc:spChg>
      </pc:sldChg>
      <pc:sldChg chg="modSp">
        <pc:chgData name="William Mark" userId="d3fabcfd604d9df0" providerId="LiveId" clId="{6D52959F-2BF1-4C41-9449-B99DCC00386D}" dt="2025-04-28T12:24:44.649" v="258" actId="20577"/>
        <pc:sldMkLst>
          <pc:docMk/>
          <pc:sldMk cId="1969058569" sldId="292"/>
        </pc:sldMkLst>
        <pc:spChg chg="mod">
          <ac:chgData name="William Mark" userId="d3fabcfd604d9df0" providerId="LiveId" clId="{6D52959F-2BF1-4C41-9449-B99DCC00386D}" dt="2025-04-28T12:24:44.649" v="258" actId="20577"/>
          <ac:spMkLst>
            <pc:docMk/>
            <pc:sldMk cId="1969058569" sldId="292"/>
            <ac:spMk id="29" creationId="{7CA31963-7641-5E9B-17D3-5E532DF701F8}"/>
          </ac:spMkLst>
        </pc:spChg>
      </pc:sldChg>
      <pc:sldChg chg="modSp mod">
        <pc:chgData name="William Mark" userId="d3fabcfd604d9df0" providerId="LiveId" clId="{6D52959F-2BF1-4C41-9449-B99DCC00386D}" dt="2025-04-28T12:32:20.784" v="273" actId="20577"/>
        <pc:sldMkLst>
          <pc:docMk/>
          <pc:sldMk cId="3697726637" sldId="294"/>
        </pc:sldMkLst>
        <pc:spChg chg="mod">
          <ac:chgData name="William Mark" userId="d3fabcfd604d9df0" providerId="LiveId" clId="{6D52959F-2BF1-4C41-9449-B99DCC00386D}" dt="2025-04-28T12:31:39.479" v="259" actId="1076"/>
          <ac:spMkLst>
            <pc:docMk/>
            <pc:sldMk cId="3697726637" sldId="294"/>
            <ac:spMk id="27" creationId="{D2055C91-412A-4C74-A32A-B8BB978B24C5}"/>
          </ac:spMkLst>
        </pc:spChg>
        <pc:spChg chg="mod">
          <ac:chgData name="William Mark" userId="d3fabcfd604d9df0" providerId="LiveId" clId="{6D52959F-2BF1-4C41-9449-B99DCC00386D}" dt="2025-04-28T12:31:43.881" v="260" actId="1076"/>
          <ac:spMkLst>
            <pc:docMk/>
            <pc:sldMk cId="3697726637" sldId="294"/>
            <ac:spMk id="29" creationId="{925D4959-D7E2-42CB-B65A-29790BF5FC4D}"/>
          </ac:spMkLst>
        </pc:spChg>
        <pc:spChg chg="mod">
          <ac:chgData name="William Mark" userId="d3fabcfd604d9df0" providerId="LiveId" clId="{6D52959F-2BF1-4C41-9449-B99DCC00386D}" dt="2025-04-28T12:32:20.784" v="273" actId="20577"/>
          <ac:spMkLst>
            <pc:docMk/>
            <pc:sldMk cId="3697726637" sldId="294"/>
            <ac:spMk id="51" creationId="{4852CB12-F61C-49DD-BCA9-D7B1FF08970A}"/>
          </ac:spMkLst>
        </pc:spChg>
      </pc:sldChg>
      <pc:sldChg chg="del">
        <pc:chgData name="William Mark" userId="d3fabcfd604d9df0" providerId="LiveId" clId="{6D52959F-2BF1-4C41-9449-B99DCC00386D}" dt="2025-04-28T12:40:43.495" v="274" actId="47"/>
        <pc:sldMkLst>
          <pc:docMk/>
          <pc:sldMk cId="2887884561" sldId="312"/>
        </pc:sldMkLst>
      </pc:sldChg>
      <pc:sldChg chg="del">
        <pc:chgData name="William Mark" userId="d3fabcfd604d9df0" providerId="LiveId" clId="{6D52959F-2BF1-4C41-9449-B99DCC00386D}" dt="2025-04-28T12:40:46.136" v="275" actId="47"/>
        <pc:sldMkLst>
          <pc:docMk/>
          <pc:sldMk cId="1544302601" sldId="313"/>
        </pc:sldMkLst>
      </pc:sldChg>
      <pc:sldChg chg="addSp delSp modSp mod delAnim modAnim">
        <pc:chgData name="William Mark" userId="d3fabcfd604d9df0" providerId="LiveId" clId="{6D52959F-2BF1-4C41-9449-B99DCC00386D}" dt="2025-04-28T12:19:43.263" v="154" actId="1076"/>
        <pc:sldMkLst>
          <pc:docMk/>
          <pc:sldMk cId="3595228692" sldId="317"/>
        </pc:sldMkLst>
        <pc:picChg chg="add del mod">
          <ac:chgData name="William Mark" userId="d3fabcfd604d9df0" providerId="LiveId" clId="{6D52959F-2BF1-4C41-9449-B99DCC00386D}" dt="2025-04-28T12:18:23.741" v="125" actId="21"/>
          <ac:picMkLst>
            <pc:docMk/>
            <pc:sldMk cId="3595228692" sldId="317"/>
            <ac:picMk id="2" creationId="{F64A2464-F5F5-4E31-B6D3-3B8F1C319C05}"/>
          </ac:picMkLst>
        </pc:picChg>
        <pc:picChg chg="add del mod">
          <ac:chgData name="William Mark" userId="d3fabcfd604d9df0" providerId="LiveId" clId="{6D52959F-2BF1-4C41-9449-B99DCC00386D}" dt="2025-04-28T12:18:52.605" v="136" actId="21"/>
          <ac:picMkLst>
            <pc:docMk/>
            <pc:sldMk cId="3595228692" sldId="317"/>
            <ac:picMk id="3" creationId="{F64A2464-F5F5-4E31-B6D3-3B8F1C319C05}"/>
          </ac:picMkLst>
        </pc:picChg>
        <pc:picChg chg="add del mod">
          <ac:chgData name="William Mark" userId="d3fabcfd604d9df0" providerId="LiveId" clId="{6D52959F-2BF1-4C41-9449-B99DCC00386D}" dt="2025-04-28T12:19:32.465" v="150" actId="21"/>
          <ac:picMkLst>
            <pc:docMk/>
            <pc:sldMk cId="3595228692" sldId="317"/>
            <ac:picMk id="4" creationId="{F64A2464-F5F5-4E31-B6D3-3B8F1C319C05}"/>
          </ac:picMkLst>
        </pc:picChg>
        <pc:picChg chg="del mod">
          <ac:chgData name="William Mark" userId="d3fabcfd604d9df0" providerId="LiveId" clId="{6D52959F-2BF1-4C41-9449-B99DCC00386D}" dt="2025-04-28T12:18:00.628" v="115" actId="21"/>
          <ac:picMkLst>
            <pc:docMk/>
            <pc:sldMk cId="3595228692" sldId="317"/>
            <ac:picMk id="5" creationId="{F64A2464-F5F5-4E31-B6D3-3B8F1C319C05}"/>
          </ac:picMkLst>
        </pc:picChg>
        <pc:picChg chg="add del mod">
          <ac:chgData name="William Mark" userId="d3fabcfd604d9df0" providerId="LiveId" clId="{6D52959F-2BF1-4C41-9449-B99DCC00386D}" dt="2025-04-28T12:18:42.251" v="132" actId="21"/>
          <ac:picMkLst>
            <pc:docMk/>
            <pc:sldMk cId="3595228692" sldId="317"/>
            <ac:picMk id="6" creationId="{F64A2464-F5F5-4E31-B6D3-3B8F1C319C05}"/>
          </ac:picMkLst>
        </pc:picChg>
        <pc:picChg chg="add mod">
          <ac:chgData name="William Mark" userId="d3fabcfd604d9df0" providerId="LiveId" clId="{6D52959F-2BF1-4C41-9449-B99DCC00386D}" dt="2025-04-28T12:18:46.622" v="134" actId="1076"/>
          <ac:picMkLst>
            <pc:docMk/>
            <pc:sldMk cId="3595228692" sldId="317"/>
            <ac:picMk id="7" creationId="{F64A2464-F5F5-4E31-B6D3-3B8F1C319C05}"/>
          </ac:picMkLst>
        </pc:picChg>
        <pc:picChg chg="add mod">
          <ac:chgData name="William Mark" userId="d3fabcfd604d9df0" providerId="LiveId" clId="{6D52959F-2BF1-4C41-9449-B99DCC00386D}" dt="2025-04-28T12:18:17.348" v="123" actId="1076"/>
          <ac:picMkLst>
            <pc:docMk/>
            <pc:sldMk cId="3595228692" sldId="317"/>
            <ac:picMk id="8" creationId="{F64A2464-F5F5-4E31-B6D3-3B8F1C319C05}"/>
          </ac:picMkLst>
        </pc:picChg>
        <pc:picChg chg="add mod">
          <ac:chgData name="William Mark" userId="d3fabcfd604d9df0" providerId="LiveId" clId="{6D52959F-2BF1-4C41-9449-B99DCC00386D}" dt="2025-04-28T12:19:27.972" v="148" actId="1076"/>
          <ac:picMkLst>
            <pc:docMk/>
            <pc:sldMk cId="3595228692" sldId="317"/>
            <ac:picMk id="9" creationId="{F64A2464-F5F5-4E31-B6D3-3B8F1C319C05}"/>
          </ac:picMkLst>
        </pc:picChg>
        <pc:picChg chg="add mod">
          <ac:chgData name="William Mark" userId="d3fabcfd604d9df0" providerId="LiveId" clId="{6D52959F-2BF1-4C41-9449-B99DCC00386D}" dt="2025-04-28T12:19:43.263" v="154" actId="1076"/>
          <ac:picMkLst>
            <pc:docMk/>
            <pc:sldMk cId="3595228692" sldId="317"/>
            <ac:picMk id="10" creationId="{F64A2464-F5F5-4E31-B6D3-3B8F1C319C05}"/>
          </ac:picMkLst>
        </pc:picChg>
      </pc:sldChg>
      <pc:sldChg chg="addSp delSp modSp mod delAnim modAnim">
        <pc:chgData name="William Mark" userId="d3fabcfd604d9df0" providerId="LiveId" clId="{6D52959F-2BF1-4C41-9449-B99DCC00386D}" dt="2025-04-28T12:18:13.438" v="121" actId="21"/>
        <pc:sldMkLst>
          <pc:docMk/>
          <pc:sldMk cId="4267886575" sldId="318"/>
        </pc:sldMkLst>
        <pc:picChg chg="add mod">
          <ac:chgData name="William Mark" userId="d3fabcfd604d9df0" providerId="LiveId" clId="{6D52959F-2BF1-4C41-9449-B99DCC00386D}" dt="2025-04-28T12:14:56.736" v="56" actId="1076"/>
          <ac:picMkLst>
            <pc:docMk/>
            <pc:sldMk cId="4267886575" sldId="318"/>
            <ac:picMk id="2" creationId="{F64A2464-F5F5-4E31-B6D3-3B8F1C319C05}"/>
          </ac:picMkLst>
        </pc:picChg>
        <pc:picChg chg="add mod">
          <ac:chgData name="William Mark" userId="d3fabcfd604d9df0" providerId="LiveId" clId="{6D52959F-2BF1-4C41-9449-B99DCC00386D}" dt="2025-04-28T12:15:02.661" v="58" actId="14100"/>
          <ac:picMkLst>
            <pc:docMk/>
            <pc:sldMk cId="4267886575" sldId="318"/>
            <ac:picMk id="3" creationId="{F64A2464-F5F5-4E31-B6D3-3B8F1C319C05}"/>
          </ac:picMkLst>
        </pc:picChg>
        <pc:picChg chg="add mod">
          <ac:chgData name="William Mark" userId="d3fabcfd604d9df0" providerId="LiveId" clId="{6D52959F-2BF1-4C41-9449-B99DCC00386D}" dt="2025-04-28T12:15:30.208" v="65" actId="1076"/>
          <ac:picMkLst>
            <pc:docMk/>
            <pc:sldMk cId="4267886575" sldId="318"/>
            <ac:picMk id="4" creationId="{F64A2464-F5F5-4E31-B6D3-3B8F1C319C05}"/>
          </ac:picMkLst>
        </pc:picChg>
        <pc:picChg chg="del">
          <ac:chgData name="William Mark" userId="d3fabcfd604d9df0" providerId="LiveId" clId="{6D52959F-2BF1-4C41-9449-B99DCC00386D}" dt="2025-04-28T12:12:31.645" v="4" actId="21"/>
          <ac:picMkLst>
            <pc:docMk/>
            <pc:sldMk cId="4267886575" sldId="318"/>
            <ac:picMk id="5" creationId="{F64A2464-F5F5-4E31-B6D3-3B8F1C319C05}"/>
          </ac:picMkLst>
        </pc:picChg>
        <pc:picChg chg="add mod">
          <ac:chgData name="William Mark" userId="d3fabcfd604d9df0" providerId="LiveId" clId="{6D52959F-2BF1-4C41-9449-B99DCC00386D}" dt="2025-04-28T12:15:52.581" v="72" actId="1076"/>
          <ac:picMkLst>
            <pc:docMk/>
            <pc:sldMk cId="4267886575" sldId="318"/>
            <ac:picMk id="6" creationId="{F64A2464-F5F5-4E31-B6D3-3B8F1C319C05}"/>
          </ac:picMkLst>
        </pc:picChg>
        <pc:picChg chg="add del mod">
          <ac:chgData name="William Mark" userId="d3fabcfd604d9df0" providerId="LiveId" clId="{6D52959F-2BF1-4C41-9449-B99DCC00386D}" dt="2025-04-28T12:16:21.809" v="82" actId="21"/>
          <ac:picMkLst>
            <pc:docMk/>
            <pc:sldMk cId="4267886575" sldId="318"/>
            <ac:picMk id="7" creationId="{F64A2464-F5F5-4E31-B6D3-3B8F1C319C05}"/>
          </ac:picMkLst>
        </pc:picChg>
        <pc:picChg chg="add del mod">
          <ac:chgData name="William Mark" userId="d3fabcfd604d9df0" providerId="LiveId" clId="{6D52959F-2BF1-4C41-9449-B99DCC00386D}" dt="2025-04-28T12:18:13.438" v="121" actId="21"/>
          <ac:picMkLst>
            <pc:docMk/>
            <pc:sldMk cId="4267886575" sldId="318"/>
            <ac:picMk id="8" creationId="{F64A2464-F5F5-4E31-B6D3-3B8F1C319C05}"/>
          </ac:picMkLst>
        </pc:picChg>
      </pc:sldChg>
      <pc:sldChg chg="addSp delSp modSp mod delAnim modAnim">
        <pc:chgData name="William Mark" userId="d3fabcfd604d9df0" providerId="LiveId" clId="{6D52959F-2BF1-4C41-9449-B99DCC00386D}" dt="2025-04-28T12:17:52.135" v="114" actId="14100"/>
        <pc:sldMkLst>
          <pc:docMk/>
          <pc:sldMk cId="2702012600" sldId="319"/>
        </pc:sldMkLst>
        <pc:picChg chg="add del mod">
          <ac:chgData name="William Mark" userId="d3fabcfd604d9df0" providerId="LiveId" clId="{6D52959F-2BF1-4C41-9449-B99DCC00386D}" dt="2025-04-28T12:16:06.453" v="75" actId="21"/>
          <ac:picMkLst>
            <pc:docMk/>
            <pc:sldMk cId="2702012600" sldId="319"/>
            <ac:picMk id="2" creationId="{F64A2464-F5F5-4E31-B6D3-3B8F1C319C05}"/>
          </ac:picMkLst>
        </pc:picChg>
        <pc:picChg chg="add mod">
          <ac:chgData name="William Mark" userId="d3fabcfd604d9df0" providerId="LiveId" clId="{6D52959F-2BF1-4C41-9449-B99DCC00386D}" dt="2025-04-28T12:16:46.227" v="89" actId="1076"/>
          <ac:picMkLst>
            <pc:docMk/>
            <pc:sldMk cId="2702012600" sldId="319"/>
            <ac:picMk id="3" creationId="{F64A2464-F5F5-4E31-B6D3-3B8F1C319C05}"/>
          </ac:picMkLst>
        </pc:picChg>
        <pc:picChg chg="add mod">
          <ac:chgData name="William Mark" userId="d3fabcfd604d9df0" providerId="LiveId" clId="{6D52959F-2BF1-4C41-9449-B99DCC00386D}" dt="2025-04-28T12:17:12.709" v="103" actId="1035"/>
          <ac:picMkLst>
            <pc:docMk/>
            <pc:sldMk cId="2702012600" sldId="319"/>
            <ac:picMk id="4" creationId="{F64A2464-F5F5-4E31-B6D3-3B8F1C319C05}"/>
          </ac:picMkLst>
        </pc:picChg>
        <pc:picChg chg="del">
          <ac:chgData name="William Mark" userId="d3fabcfd604d9df0" providerId="LiveId" clId="{6D52959F-2BF1-4C41-9449-B99DCC00386D}" dt="2025-04-28T12:13:12.509" v="18" actId="21"/>
          <ac:picMkLst>
            <pc:docMk/>
            <pc:sldMk cId="2702012600" sldId="319"/>
            <ac:picMk id="5" creationId="{F64A2464-F5F5-4E31-B6D3-3B8F1C319C05}"/>
          </ac:picMkLst>
        </pc:picChg>
        <pc:picChg chg="add mod">
          <ac:chgData name="William Mark" userId="d3fabcfd604d9df0" providerId="LiveId" clId="{6D52959F-2BF1-4C41-9449-B99DCC00386D}" dt="2025-04-28T12:17:52.135" v="114" actId="14100"/>
          <ac:picMkLst>
            <pc:docMk/>
            <pc:sldMk cId="2702012600" sldId="319"/>
            <ac:picMk id="6" creationId="{F64A2464-F5F5-4E31-B6D3-3B8F1C319C05}"/>
          </ac:picMkLst>
        </pc:picChg>
        <pc:picChg chg="add mod">
          <ac:chgData name="William Mark" userId="d3fabcfd604d9df0" providerId="LiveId" clId="{6D52959F-2BF1-4C41-9449-B99DCC00386D}" dt="2025-04-28T12:16:27.193" v="84" actId="1076"/>
          <ac:picMkLst>
            <pc:docMk/>
            <pc:sldMk cId="2702012600" sldId="319"/>
            <ac:picMk id="7" creationId="{F64A2464-F5F5-4E31-B6D3-3B8F1C319C05}"/>
          </ac:picMkLst>
        </pc:picChg>
      </pc:sldChg>
      <pc:sldChg chg="delSp del mod delAnim">
        <pc:chgData name="William Mark" userId="d3fabcfd604d9df0" providerId="LiveId" clId="{6D52959F-2BF1-4C41-9449-B99DCC00386D}" dt="2025-04-28T12:19:48.808" v="155" actId="47"/>
        <pc:sldMkLst>
          <pc:docMk/>
          <pc:sldMk cId="1340782348" sldId="320"/>
        </pc:sldMkLst>
        <pc:picChg chg="del">
          <ac:chgData name="William Mark" userId="d3fabcfd604d9df0" providerId="LiveId" clId="{6D52959F-2BF1-4C41-9449-B99DCC00386D}" dt="2025-04-28T12:13:30.449" v="23" actId="21"/>
          <ac:picMkLst>
            <pc:docMk/>
            <pc:sldMk cId="1340782348" sldId="320"/>
            <ac:picMk id="5" creationId="{F64A2464-F5F5-4E31-B6D3-3B8F1C319C05}"/>
          </ac:picMkLst>
        </pc:picChg>
      </pc:sldChg>
      <pc:sldChg chg="delSp del mod delAnim">
        <pc:chgData name="William Mark" userId="d3fabcfd604d9df0" providerId="LiveId" clId="{6D52959F-2BF1-4C41-9449-B99DCC00386D}" dt="2025-04-28T12:19:49.671" v="156" actId="47"/>
        <pc:sldMkLst>
          <pc:docMk/>
          <pc:sldMk cId="117063577" sldId="321"/>
        </pc:sldMkLst>
        <pc:picChg chg="del">
          <ac:chgData name="William Mark" userId="d3fabcfd604d9df0" providerId="LiveId" clId="{6D52959F-2BF1-4C41-9449-B99DCC00386D}" dt="2025-04-28T12:14:14.489" v="42" actId="21"/>
          <ac:picMkLst>
            <pc:docMk/>
            <pc:sldMk cId="117063577" sldId="321"/>
            <ac:picMk id="5" creationId="{F64A2464-F5F5-4E31-B6D3-3B8F1C319C05}"/>
          </ac:picMkLst>
        </pc:picChg>
      </pc:sldChg>
      <pc:sldChg chg="delSp del mod delAnim">
        <pc:chgData name="William Mark" userId="d3fabcfd604d9df0" providerId="LiveId" clId="{6D52959F-2BF1-4C41-9449-B99DCC00386D}" dt="2025-04-28T12:19:50.383" v="157" actId="47"/>
        <pc:sldMkLst>
          <pc:docMk/>
          <pc:sldMk cId="866772036" sldId="322"/>
        </pc:sldMkLst>
        <pc:picChg chg="del">
          <ac:chgData name="William Mark" userId="d3fabcfd604d9df0" providerId="LiveId" clId="{6D52959F-2BF1-4C41-9449-B99DCC00386D}" dt="2025-04-28T12:14:24.864" v="45" actId="21"/>
          <ac:picMkLst>
            <pc:docMk/>
            <pc:sldMk cId="866772036" sldId="322"/>
            <ac:picMk id="5" creationId="{F64A2464-F5F5-4E31-B6D3-3B8F1C319C05}"/>
          </ac:picMkLst>
        </pc:picChg>
      </pc:sldChg>
      <pc:sldChg chg="delSp del mod delAnim">
        <pc:chgData name="William Mark" userId="d3fabcfd604d9df0" providerId="LiveId" clId="{6D52959F-2BF1-4C41-9449-B99DCC00386D}" dt="2025-04-28T12:19:51.059" v="158" actId="47"/>
        <pc:sldMkLst>
          <pc:docMk/>
          <pc:sldMk cId="1943890053" sldId="323"/>
        </pc:sldMkLst>
        <pc:picChg chg="del">
          <ac:chgData name="William Mark" userId="d3fabcfd604d9df0" providerId="LiveId" clId="{6D52959F-2BF1-4C41-9449-B99DCC00386D}" dt="2025-04-28T12:15:11.353" v="59" actId="21"/>
          <ac:picMkLst>
            <pc:docMk/>
            <pc:sldMk cId="1943890053" sldId="323"/>
            <ac:picMk id="5" creationId="{F64A2464-F5F5-4E31-B6D3-3B8F1C319C05}"/>
          </ac:picMkLst>
        </pc:picChg>
      </pc:sldChg>
      <pc:sldChg chg="delSp del mod delAnim">
        <pc:chgData name="William Mark" userId="d3fabcfd604d9df0" providerId="LiveId" clId="{6D52959F-2BF1-4C41-9449-B99DCC00386D}" dt="2025-04-28T12:19:51.855" v="159" actId="47"/>
        <pc:sldMkLst>
          <pc:docMk/>
          <pc:sldMk cId="67195767" sldId="324"/>
        </pc:sldMkLst>
        <pc:picChg chg="del">
          <ac:chgData name="William Mark" userId="d3fabcfd604d9df0" providerId="LiveId" clId="{6D52959F-2BF1-4C41-9449-B99DCC00386D}" dt="2025-04-28T12:15:34.519" v="66" actId="21"/>
          <ac:picMkLst>
            <pc:docMk/>
            <pc:sldMk cId="67195767" sldId="324"/>
            <ac:picMk id="5" creationId="{F64A2464-F5F5-4E31-B6D3-3B8F1C319C05}"/>
          </ac:picMkLst>
        </pc:picChg>
      </pc:sldChg>
      <pc:sldChg chg="delSp del mod delAnim">
        <pc:chgData name="William Mark" userId="d3fabcfd604d9df0" providerId="LiveId" clId="{6D52959F-2BF1-4C41-9449-B99DCC00386D}" dt="2025-04-28T12:19:52.499" v="160" actId="47"/>
        <pc:sldMkLst>
          <pc:docMk/>
          <pc:sldMk cId="4072407847" sldId="325"/>
        </pc:sldMkLst>
        <pc:picChg chg="del">
          <ac:chgData name="William Mark" userId="d3fabcfd604d9df0" providerId="LiveId" clId="{6D52959F-2BF1-4C41-9449-B99DCC00386D}" dt="2025-04-28T12:16:00.409" v="73" actId="21"/>
          <ac:picMkLst>
            <pc:docMk/>
            <pc:sldMk cId="4072407847" sldId="325"/>
            <ac:picMk id="5" creationId="{F64A2464-F5F5-4E31-B6D3-3B8F1C319C05}"/>
          </ac:picMkLst>
        </pc:picChg>
      </pc:sldChg>
      <pc:sldChg chg="delSp del mod delAnim">
        <pc:chgData name="William Mark" userId="d3fabcfd604d9df0" providerId="LiveId" clId="{6D52959F-2BF1-4C41-9449-B99DCC00386D}" dt="2025-04-28T12:19:53.173" v="161" actId="47"/>
        <pc:sldMkLst>
          <pc:docMk/>
          <pc:sldMk cId="2507129018" sldId="326"/>
        </pc:sldMkLst>
        <pc:picChg chg="del">
          <ac:chgData name="William Mark" userId="d3fabcfd604d9df0" providerId="LiveId" clId="{6D52959F-2BF1-4C41-9449-B99DCC00386D}" dt="2025-04-28T12:16:31.062" v="85" actId="21"/>
          <ac:picMkLst>
            <pc:docMk/>
            <pc:sldMk cId="2507129018" sldId="326"/>
            <ac:picMk id="5" creationId="{F64A2464-F5F5-4E31-B6D3-3B8F1C319C05}"/>
          </ac:picMkLst>
        </pc:picChg>
      </pc:sldChg>
      <pc:sldChg chg="delSp del mod delAnim">
        <pc:chgData name="William Mark" userId="d3fabcfd604d9df0" providerId="LiveId" clId="{6D52959F-2BF1-4C41-9449-B99DCC00386D}" dt="2025-04-28T12:19:53.850" v="162" actId="47"/>
        <pc:sldMkLst>
          <pc:docMk/>
          <pc:sldMk cId="3117453750" sldId="327"/>
        </pc:sldMkLst>
        <pc:picChg chg="del">
          <ac:chgData name="William Mark" userId="d3fabcfd604d9df0" providerId="LiveId" clId="{6D52959F-2BF1-4C41-9449-B99DCC00386D}" dt="2025-04-28T12:16:50.966" v="90" actId="21"/>
          <ac:picMkLst>
            <pc:docMk/>
            <pc:sldMk cId="3117453750" sldId="327"/>
            <ac:picMk id="5" creationId="{F64A2464-F5F5-4E31-B6D3-3B8F1C319C05}"/>
          </ac:picMkLst>
        </pc:picChg>
      </pc:sldChg>
      <pc:sldChg chg="delSp del mod delAnim">
        <pc:chgData name="William Mark" userId="d3fabcfd604d9df0" providerId="LiveId" clId="{6D52959F-2BF1-4C41-9449-B99DCC00386D}" dt="2025-04-28T12:19:54.524" v="163" actId="47"/>
        <pc:sldMkLst>
          <pc:docMk/>
          <pc:sldMk cId="975467410" sldId="328"/>
        </pc:sldMkLst>
        <pc:picChg chg="del">
          <ac:chgData name="William Mark" userId="d3fabcfd604d9df0" providerId="LiveId" clId="{6D52959F-2BF1-4C41-9449-B99DCC00386D}" dt="2025-04-28T12:17:19.369" v="104" actId="21"/>
          <ac:picMkLst>
            <pc:docMk/>
            <pc:sldMk cId="975467410" sldId="328"/>
            <ac:picMk id="5" creationId="{F64A2464-F5F5-4E31-B6D3-3B8F1C319C05}"/>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3EBF2CA-194E-4E64-8649-81384584209B}" type="datetimeFigureOut">
              <a:rPr lang="en-US" smtClean="0"/>
              <a:t>4/28/2025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92654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3360967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537839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18097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1858861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3EBF2CA-194E-4E64-8649-81384584209B}"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1167277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3EBF2CA-194E-4E64-8649-81384584209B}"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3748900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EBF2CA-194E-4E64-8649-81384584209B}"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778412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EBF2CA-194E-4E64-8649-81384584209B}"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279498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61D0-B8FD-4A52-9D3D-284A7EE080D2}"/>
              </a:ext>
            </a:extLst>
          </p:cNvPr>
          <p:cNvSpPr>
            <a:spLocks noGrp="1"/>
          </p:cNvSpPr>
          <p:nvPr>
            <p:ph type="title"/>
          </p:nvPr>
        </p:nvSpPr>
        <p:spPr>
          <a:xfrm>
            <a:off x="838200" y="2290762"/>
            <a:ext cx="10515600" cy="979488"/>
          </a:xfrm>
        </p:spPr>
        <p:txBody>
          <a:bodyPr anchor="b"/>
          <a:lstStyle>
            <a:lvl1pPr algn="ctr">
              <a:defRPr sz="6000" b="1"/>
            </a:lvl1pPr>
          </a:lstStyle>
          <a:p>
            <a:r>
              <a:rPr lang="en-US"/>
              <a:t>Click to edit Master title style</a:t>
            </a:r>
          </a:p>
        </p:txBody>
      </p:sp>
      <p:sp>
        <p:nvSpPr>
          <p:cNvPr id="3" name="Text Placeholder 2">
            <a:extLst>
              <a:ext uri="{FF2B5EF4-FFF2-40B4-BE49-F238E27FC236}">
                <a16:creationId xmlns:a16="http://schemas.microsoft.com/office/drawing/2014/main" id="{AC0CCE67-735A-4A5E-AA98-A519D44F801A}"/>
              </a:ext>
            </a:extLst>
          </p:cNvPr>
          <p:cNvSpPr>
            <a:spLocks noGrp="1"/>
          </p:cNvSpPr>
          <p:nvPr>
            <p:ph type="body" idx="1"/>
          </p:nvPr>
        </p:nvSpPr>
        <p:spPr>
          <a:xfrm>
            <a:off x="831850" y="3433764"/>
            <a:ext cx="10515600" cy="11064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50A609-CE36-4A7B-9E4F-ABBB820AAC7E}"/>
              </a:ext>
            </a:extLst>
          </p:cNvPr>
          <p:cNvSpPr>
            <a:spLocks noGrp="1"/>
          </p:cNvSpPr>
          <p:nvPr>
            <p:ph type="dt" sz="half" idx="10"/>
          </p:nvPr>
        </p:nvSpPr>
        <p:spPr/>
        <p:txBody>
          <a:bodyPr/>
          <a:lstStyle/>
          <a:p>
            <a:fld id="{D3EBF2CA-194E-4E64-8649-81384584209B}" type="datetimeFigureOut">
              <a:rPr lang="en-US" smtClean="0"/>
              <a:t>4/28/2025</a:t>
            </a:fld>
            <a:endParaRPr lang="en-US"/>
          </a:p>
        </p:txBody>
      </p:sp>
      <p:sp>
        <p:nvSpPr>
          <p:cNvPr id="5" name="Footer Placeholder 4">
            <a:extLst>
              <a:ext uri="{FF2B5EF4-FFF2-40B4-BE49-F238E27FC236}">
                <a16:creationId xmlns:a16="http://schemas.microsoft.com/office/drawing/2014/main" id="{8BE131DF-C315-44F1-8E86-2F4CDDBFB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B62D6B-2E63-47EB-89B3-71113C9C60B8}"/>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8" name="Picture Placeholder 7">
            <a:extLst>
              <a:ext uri="{FF2B5EF4-FFF2-40B4-BE49-F238E27FC236}">
                <a16:creationId xmlns:a16="http://schemas.microsoft.com/office/drawing/2014/main" id="{6F2C1B81-0DFD-432E-8113-D02823712858}"/>
              </a:ext>
            </a:extLst>
          </p:cNvPr>
          <p:cNvSpPr>
            <a:spLocks noGrp="1"/>
          </p:cNvSpPr>
          <p:nvPr>
            <p:ph type="pic" sz="quarter" idx="13" hasCustomPrompt="1"/>
          </p:nvPr>
        </p:nvSpPr>
        <p:spPr>
          <a:xfrm>
            <a:off x="0" y="0"/>
            <a:ext cx="12192000" cy="6858000"/>
          </a:xfrm>
        </p:spPr>
        <p:txBody>
          <a:bodyPr/>
          <a:lstStyle>
            <a:lvl1pPr marL="0" indent="0" algn="ctr">
              <a:buNone/>
              <a:defRPr b="0"/>
            </a:lvl1pPr>
          </a:lstStyle>
          <a:p>
            <a:r>
              <a:rPr lang="en-US" dirty="0"/>
              <a:t>Click on the image icon to add your picture</a:t>
            </a:r>
          </a:p>
        </p:txBody>
      </p:sp>
      <p:sp>
        <p:nvSpPr>
          <p:cNvPr id="9" name="Rectangle 8">
            <a:extLst>
              <a:ext uri="{FF2B5EF4-FFF2-40B4-BE49-F238E27FC236}">
                <a16:creationId xmlns:a16="http://schemas.microsoft.com/office/drawing/2014/main" id="{9340D2EF-8C15-4961-A6AA-B229DE9E7B2C}"/>
              </a:ext>
            </a:extLst>
          </p:cNvPr>
          <p:cNvSpPr/>
          <p:nvPr userDrawn="1"/>
        </p:nvSpPr>
        <p:spPr>
          <a:xfrm>
            <a:off x="0" y="0"/>
            <a:ext cx="12192000" cy="6858000"/>
          </a:xfrm>
          <a:prstGeom prst="rect">
            <a:avLst/>
          </a:prstGeom>
          <a:solidFill>
            <a:srgbClr val="3B7CF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2377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90FB-6C40-4832-B6D2-D23A7CEDE368}"/>
              </a:ext>
            </a:extLst>
          </p:cNvPr>
          <p:cNvSpPr>
            <a:spLocks noGrp="1"/>
          </p:cNvSpPr>
          <p:nvPr>
            <p:ph type="title" hasCustomPrompt="1"/>
          </p:nvPr>
        </p:nvSpPr>
        <p:spPr>
          <a:xfrm>
            <a:off x="811848" y="1630045"/>
            <a:ext cx="4168140" cy="1325563"/>
          </a:xfrm>
        </p:spPr>
        <p:txBody>
          <a:bodyPr/>
          <a:lstStyle>
            <a:lvl1pPr>
              <a:defRPr/>
            </a:lvl1pPr>
          </a:lstStyle>
          <a:p>
            <a:r>
              <a:rPr lang="en-US" dirty="0"/>
              <a:t>Click to edit master title style</a:t>
            </a:r>
          </a:p>
        </p:txBody>
      </p:sp>
      <p:sp>
        <p:nvSpPr>
          <p:cNvPr id="3" name="Date Placeholder 2">
            <a:extLst>
              <a:ext uri="{FF2B5EF4-FFF2-40B4-BE49-F238E27FC236}">
                <a16:creationId xmlns:a16="http://schemas.microsoft.com/office/drawing/2014/main" id="{4F2858EE-3682-4C8F-8D33-7FFCA436B5D8}"/>
              </a:ext>
            </a:extLst>
          </p:cNvPr>
          <p:cNvSpPr>
            <a:spLocks noGrp="1"/>
          </p:cNvSpPr>
          <p:nvPr>
            <p:ph type="dt" sz="half" idx="10"/>
          </p:nvPr>
        </p:nvSpPr>
        <p:spPr/>
        <p:txBody>
          <a:bodyPr/>
          <a:lstStyle/>
          <a:p>
            <a:fld id="{D3EBF2CA-194E-4E64-8649-81384584209B}" type="datetimeFigureOut">
              <a:rPr lang="en-US" smtClean="0"/>
              <a:pPr/>
              <a:t>4/28/2025</a:t>
            </a:fld>
            <a:endParaRPr lang="en-US"/>
          </a:p>
        </p:txBody>
      </p:sp>
      <p:sp>
        <p:nvSpPr>
          <p:cNvPr id="4" name="Footer Placeholder 3">
            <a:extLst>
              <a:ext uri="{FF2B5EF4-FFF2-40B4-BE49-F238E27FC236}">
                <a16:creationId xmlns:a16="http://schemas.microsoft.com/office/drawing/2014/main" id="{14F0121C-A6A6-48CB-B382-41B3F4E38A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C4E018A-FD0E-4FB3-9FFA-2B0CCE8A0C86}"/>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7" name="Picture Placeholder 6">
            <a:extLst>
              <a:ext uri="{FF2B5EF4-FFF2-40B4-BE49-F238E27FC236}">
                <a16:creationId xmlns:a16="http://schemas.microsoft.com/office/drawing/2014/main" id="{74391A2A-CF46-47BF-B775-492713C2D067}"/>
              </a:ext>
            </a:extLst>
          </p:cNvPr>
          <p:cNvSpPr>
            <a:spLocks noGrp="1"/>
          </p:cNvSpPr>
          <p:nvPr>
            <p:ph type="pic" sz="quarter" idx="13"/>
          </p:nvPr>
        </p:nvSpPr>
        <p:spPr>
          <a:xfrm>
            <a:off x="6899910" y="1259578"/>
            <a:ext cx="4404042" cy="4399170"/>
          </a:xfrm>
          <a:prstGeom prst="ellipse">
            <a:avLst/>
          </a:prstGeom>
        </p:spPr>
        <p:txBody>
          <a:bodyPr/>
          <a:lstStyle>
            <a:lvl1pPr marL="0" indent="0" algn="ctr">
              <a:buNone/>
              <a:defRPr/>
            </a:lvl1pPr>
          </a:lstStyle>
          <a:p>
            <a:r>
              <a:rPr lang="en-US"/>
              <a:t>Click icon to add picture</a:t>
            </a:r>
            <a:endParaRPr lang="en-US" dirty="0"/>
          </a:p>
        </p:txBody>
      </p:sp>
      <p:sp>
        <p:nvSpPr>
          <p:cNvPr id="12" name="Text Placeholder 11">
            <a:extLst>
              <a:ext uri="{FF2B5EF4-FFF2-40B4-BE49-F238E27FC236}">
                <a16:creationId xmlns:a16="http://schemas.microsoft.com/office/drawing/2014/main" id="{66E392CF-B299-4CF5-BA5A-38808AD7FF85}"/>
              </a:ext>
            </a:extLst>
          </p:cNvPr>
          <p:cNvSpPr>
            <a:spLocks noGrp="1"/>
          </p:cNvSpPr>
          <p:nvPr>
            <p:ph type="body" sz="quarter" idx="14" hasCustomPrompt="1"/>
          </p:nvPr>
        </p:nvSpPr>
        <p:spPr>
          <a:xfrm>
            <a:off x="811848" y="3215958"/>
            <a:ext cx="5573077" cy="213360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a:lvl1pPr>
            <a:lvl2pPr>
              <a:defRPr lang="en-US" dirty="0" smtClean="0"/>
            </a:lvl2pPr>
            <a:lvl3pPr>
              <a:defRPr lang="en-US" dirty="0" smtClean="0"/>
            </a:lvl3pPr>
            <a:lvl4pPr>
              <a:defRPr lang="en-US" dirty="0" smtClean="0"/>
            </a:lvl4pPr>
            <a:lvl5pPr>
              <a:defRPr lang="en-US" dirty="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chemeClr val="bg1"/>
                </a:solidFill>
                <a:latin typeface="Tw Cen MT" panose="020B0602020104020603" pitchFamily="34" charset="0"/>
              </a:rPr>
              <a:t>Add Some Brief Text Here As a Subtitle and Remember This is Just a Demo Text So Consider Replacing This with Your Own Texts</a:t>
            </a:r>
            <a:endParaRPr lang="en-US" dirty="0"/>
          </a:p>
        </p:txBody>
      </p:sp>
    </p:spTree>
    <p:extLst>
      <p:ext uri="{BB962C8B-B14F-4D97-AF65-F5344CB8AC3E}">
        <p14:creationId xmlns:p14="http://schemas.microsoft.com/office/powerpoint/2010/main" val="1603546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EBF2CA-194E-4E64-8649-81384584209B}"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215025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BF2B7A0-F0F4-4C5B-A2E1-AB72FC017567}"/>
              </a:ext>
            </a:extLst>
          </p:cNvPr>
          <p:cNvSpPr>
            <a:spLocks noGrp="1"/>
          </p:cNvSpPr>
          <p:nvPr>
            <p:ph type="dt" sz="half" idx="10"/>
          </p:nvPr>
        </p:nvSpPr>
        <p:spPr/>
        <p:txBody>
          <a:bodyPr/>
          <a:lstStyle/>
          <a:p>
            <a:fld id="{D3EBF2CA-194E-4E64-8649-81384584209B}" type="datetimeFigureOut">
              <a:rPr lang="en-US" smtClean="0"/>
              <a:t>4/28/2025</a:t>
            </a:fld>
            <a:endParaRPr lang="en-US"/>
          </a:p>
        </p:txBody>
      </p:sp>
      <p:sp>
        <p:nvSpPr>
          <p:cNvPr id="6" name="Footer Placeholder 5">
            <a:extLst>
              <a:ext uri="{FF2B5EF4-FFF2-40B4-BE49-F238E27FC236}">
                <a16:creationId xmlns:a16="http://schemas.microsoft.com/office/drawing/2014/main" id="{9AA1BF80-4E8F-44EB-B01E-B0A0A2885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123A84-A67B-4242-B129-C13F82144571}"/>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8" name="Rectangle 7">
            <a:extLst>
              <a:ext uri="{FF2B5EF4-FFF2-40B4-BE49-F238E27FC236}">
                <a16:creationId xmlns:a16="http://schemas.microsoft.com/office/drawing/2014/main" id="{D105835D-0F44-48ED-8E15-9F990D39A43E}"/>
              </a:ext>
            </a:extLst>
          </p:cNvPr>
          <p:cNvSpPr/>
          <p:nvPr userDrawn="1"/>
        </p:nvSpPr>
        <p:spPr>
          <a:xfrm>
            <a:off x="0" y="0"/>
            <a:ext cx="4441372" cy="6858000"/>
          </a:xfrm>
          <a:prstGeom prst="rect">
            <a:avLst/>
          </a:prstGeom>
          <a:solidFill>
            <a:srgbClr val="3E8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DB5F624A-5B5F-413D-95A3-0B566457AAE2}"/>
              </a:ext>
            </a:extLst>
          </p:cNvPr>
          <p:cNvSpPr>
            <a:spLocks noGrp="1"/>
          </p:cNvSpPr>
          <p:nvPr>
            <p:ph type="title" hasCustomPrompt="1"/>
          </p:nvPr>
        </p:nvSpPr>
        <p:spPr>
          <a:xfrm>
            <a:off x="208644" y="1786731"/>
            <a:ext cx="3944256" cy="1325563"/>
          </a:xfrm>
        </p:spPr>
        <p:txBody>
          <a:bodyPr>
            <a:noAutofit/>
          </a:bodyPr>
          <a:lstStyle>
            <a:lvl1pPr>
              <a:defRPr sz="5400">
                <a:solidFill>
                  <a:schemeClr val="bg1"/>
                </a:solidFill>
              </a:defRPr>
            </a:lvl1pPr>
          </a:lstStyle>
          <a:p>
            <a:r>
              <a:rPr lang="en-US" dirty="0"/>
              <a:t>Click to edit your title</a:t>
            </a:r>
          </a:p>
        </p:txBody>
      </p:sp>
      <p:sp>
        <p:nvSpPr>
          <p:cNvPr id="18" name="Text Placeholder 17">
            <a:extLst>
              <a:ext uri="{FF2B5EF4-FFF2-40B4-BE49-F238E27FC236}">
                <a16:creationId xmlns:a16="http://schemas.microsoft.com/office/drawing/2014/main" id="{1C7B6FDD-3EE0-40C0-A725-7C08869F27E5}"/>
              </a:ext>
            </a:extLst>
          </p:cNvPr>
          <p:cNvSpPr>
            <a:spLocks noGrp="1"/>
          </p:cNvSpPr>
          <p:nvPr>
            <p:ph type="body" sz="quarter" idx="13" hasCustomPrompt="1"/>
          </p:nvPr>
        </p:nvSpPr>
        <p:spPr>
          <a:xfrm>
            <a:off x="208644" y="3477420"/>
            <a:ext cx="3690256" cy="244316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chemeClr val="bg1"/>
                </a:solidFill>
                <a:latin typeface="Tw Cen MT" panose="020B0602020104020603" pitchFamily="34" charset="0"/>
              </a:rPr>
              <a:t>Add Some Brief Text Here As a Subtitle and Remember This is Just a Demo Text</a:t>
            </a:r>
            <a:endParaRPr lang="en-US" dirty="0"/>
          </a:p>
        </p:txBody>
      </p:sp>
    </p:spTree>
    <p:extLst>
      <p:ext uri="{BB962C8B-B14F-4D97-AF65-F5344CB8AC3E}">
        <p14:creationId xmlns:p14="http://schemas.microsoft.com/office/powerpoint/2010/main" val="1858771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BF2B7A0-F0F4-4C5B-A2E1-AB72FC017567}"/>
              </a:ext>
            </a:extLst>
          </p:cNvPr>
          <p:cNvSpPr>
            <a:spLocks noGrp="1"/>
          </p:cNvSpPr>
          <p:nvPr>
            <p:ph type="dt" sz="half" idx="10"/>
          </p:nvPr>
        </p:nvSpPr>
        <p:spPr/>
        <p:txBody>
          <a:bodyPr/>
          <a:lstStyle/>
          <a:p>
            <a:fld id="{D3EBF2CA-194E-4E64-8649-81384584209B}" type="datetimeFigureOut">
              <a:rPr lang="en-US" smtClean="0"/>
              <a:t>4/28/2025</a:t>
            </a:fld>
            <a:endParaRPr lang="en-US"/>
          </a:p>
        </p:txBody>
      </p:sp>
      <p:sp>
        <p:nvSpPr>
          <p:cNvPr id="6" name="Footer Placeholder 5">
            <a:extLst>
              <a:ext uri="{FF2B5EF4-FFF2-40B4-BE49-F238E27FC236}">
                <a16:creationId xmlns:a16="http://schemas.microsoft.com/office/drawing/2014/main" id="{9AA1BF80-4E8F-44EB-B01E-B0A0A2885974}"/>
              </a:ext>
            </a:extLst>
          </p:cNvPr>
          <p:cNvSpPr>
            <a:spLocks noGrp="1"/>
          </p:cNvSpPr>
          <p:nvPr>
            <p:ph type="ftr" sz="quarter" idx="11"/>
          </p:nvPr>
        </p:nvSpPr>
        <p:spPr>
          <a:xfrm>
            <a:off x="175986" y="6324600"/>
            <a:ext cx="2743200" cy="365125"/>
          </a:xfrm>
        </p:spPr>
        <p:txBody>
          <a:bodyPr/>
          <a:lstStyle/>
          <a:p>
            <a:endParaRPr lang="en-US"/>
          </a:p>
        </p:txBody>
      </p:sp>
      <p:sp>
        <p:nvSpPr>
          <p:cNvPr id="7" name="Slide Number Placeholder 6">
            <a:extLst>
              <a:ext uri="{FF2B5EF4-FFF2-40B4-BE49-F238E27FC236}">
                <a16:creationId xmlns:a16="http://schemas.microsoft.com/office/drawing/2014/main" id="{6F123A84-A67B-4242-B129-C13F82144571}"/>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8" name="Rectangle 7">
            <a:extLst>
              <a:ext uri="{FF2B5EF4-FFF2-40B4-BE49-F238E27FC236}">
                <a16:creationId xmlns:a16="http://schemas.microsoft.com/office/drawing/2014/main" id="{D105835D-0F44-48ED-8E15-9F990D39A43E}"/>
              </a:ext>
            </a:extLst>
          </p:cNvPr>
          <p:cNvSpPr/>
          <p:nvPr userDrawn="1"/>
        </p:nvSpPr>
        <p:spPr>
          <a:xfrm>
            <a:off x="7750628" y="0"/>
            <a:ext cx="4441372" cy="6858000"/>
          </a:xfrm>
          <a:prstGeom prst="rect">
            <a:avLst/>
          </a:prstGeom>
          <a:solidFill>
            <a:srgbClr val="3E8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DB5F624A-5B5F-413D-95A3-0B566457AAE2}"/>
              </a:ext>
            </a:extLst>
          </p:cNvPr>
          <p:cNvSpPr>
            <a:spLocks noGrp="1"/>
          </p:cNvSpPr>
          <p:nvPr>
            <p:ph type="title" hasCustomPrompt="1"/>
          </p:nvPr>
        </p:nvSpPr>
        <p:spPr>
          <a:xfrm>
            <a:off x="7959272" y="1786731"/>
            <a:ext cx="3944256" cy="1325563"/>
          </a:xfrm>
        </p:spPr>
        <p:txBody>
          <a:bodyPr>
            <a:noAutofit/>
          </a:bodyPr>
          <a:lstStyle>
            <a:lvl1pPr algn="r">
              <a:defRPr sz="5400">
                <a:solidFill>
                  <a:schemeClr val="bg1"/>
                </a:solidFill>
              </a:defRPr>
            </a:lvl1pPr>
          </a:lstStyle>
          <a:p>
            <a:r>
              <a:rPr lang="en-US" dirty="0"/>
              <a:t>Click to edit your title</a:t>
            </a:r>
          </a:p>
        </p:txBody>
      </p:sp>
      <p:sp>
        <p:nvSpPr>
          <p:cNvPr id="3" name="Text Placeholder 2">
            <a:extLst>
              <a:ext uri="{FF2B5EF4-FFF2-40B4-BE49-F238E27FC236}">
                <a16:creationId xmlns:a16="http://schemas.microsoft.com/office/drawing/2014/main" id="{C87F9FC6-9D69-440A-8E69-D95E45C2D6FF}"/>
              </a:ext>
            </a:extLst>
          </p:cNvPr>
          <p:cNvSpPr>
            <a:spLocks noGrp="1"/>
          </p:cNvSpPr>
          <p:nvPr>
            <p:ph type="body" sz="quarter" idx="14" hasCustomPrompt="1"/>
          </p:nvPr>
        </p:nvSpPr>
        <p:spPr>
          <a:xfrm>
            <a:off x="7842703" y="3429000"/>
            <a:ext cx="4060825" cy="2492375"/>
          </a:xfrm>
        </p:spPr>
        <p:txBody>
          <a:bodyPr/>
          <a:lstStyle>
            <a:lvl1pPr marL="0" indent="0" algn="r">
              <a:buNone/>
              <a:defRPr>
                <a:solidFill>
                  <a:schemeClr val="bg1"/>
                </a:solidFill>
              </a:defRPr>
            </a:lvl1pPr>
            <a:lvl2pPr marL="457200" indent="0" algn="r">
              <a:buNone/>
              <a:defRPr>
                <a:solidFill>
                  <a:schemeClr val="bg1"/>
                </a:solidFill>
              </a:defRPr>
            </a:lvl2pPr>
            <a:lvl3pPr marL="914400" indent="0" algn="r">
              <a:buNone/>
              <a:defRPr>
                <a:solidFill>
                  <a:schemeClr val="bg1"/>
                </a:solidFill>
              </a:defRPr>
            </a:lvl3pPr>
            <a:lvl4pPr marL="1371600" indent="0" algn="r">
              <a:buNone/>
              <a:defRPr>
                <a:solidFill>
                  <a:schemeClr val="bg1"/>
                </a:solidFill>
              </a:defRPr>
            </a:lvl4pPr>
            <a:lvl5pPr marL="1828800" indent="0" algn="r">
              <a:buNone/>
              <a:defRPr>
                <a:solidFill>
                  <a:schemeClr val="bg1"/>
                </a:solidFill>
              </a:defRPr>
            </a:lvl5pPr>
          </a:lstStyle>
          <a:p>
            <a:pPr lvl="0"/>
            <a:r>
              <a:rPr lang="en-US" dirty="0"/>
              <a:t>Add Some Brief Text Here As a Subtitle and Remember This is Just a Demo Text</a:t>
            </a:r>
          </a:p>
        </p:txBody>
      </p:sp>
    </p:spTree>
    <p:extLst>
      <p:ext uri="{BB962C8B-B14F-4D97-AF65-F5344CB8AC3E}">
        <p14:creationId xmlns:p14="http://schemas.microsoft.com/office/powerpoint/2010/main" val="3637886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C5A-7ABE-4919-93C0-0D9E33C0CE89}"/>
              </a:ext>
            </a:extLst>
          </p:cNvPr>
          <p:cNvSpPr>
            <a:spLocks noGrp="1"/>
          </p:cNvSpPr>
          <p:nvPr>
            <p:ph type="title" hasCustomPrompt="1"/>
          </p:nvPr>
        </p:nvSpPr>
        <p:spPr>
          <a:xfrm>
            <a:off x="2428040" y="333054"/>
            <a:ext cx="7335921" cy="691118"/>
          </a:xfrm>
        </p:spPr>
        <p:txBody>
          <a:bodyPr>
            <a:normAutofit/>
          </a:bodyPr>
          <a:lstStyle>
            <a:lvl1pPr algn="ctr">
              <a:defRPr sz="5400" b="1"/>
            </a:lvl1pPr>
          </a:lstStyle>
          <a:p>
            <a:r>
              <a:rPr lang="en-US" dirty="0"/>
              <a:t>Click to edit the title</a:t>
            </a:r>
          </a:p>
        </p:txBody>
      </p:sp>
      <p:sp>
        <p:nvSpPr>
          <p:cNvPr id="4" name="Date Placeholder 3">
            <a:extLst>
              <a:ext uri="{FF2B5EF4-FFF2-40B4-BE49-F238E27FC236}">
                <a16:creationId xmlns:a16="http://schemas.microsoft.com/office/drawing/2014/main" id="{F890A42B-9D04-49A2-8FE2-3B201F287801}"/>
              </a:ext>
            </a:extLst>
          </p:cNvPr>
          <p:cNvSpPr>
            <a:spLocks noGrp="1"/>
          </p:cNvSpPr>
          <p:nvPr>
            <p:ph type="dt" sz="half" idx="10"/>
          </p:nvPr>
        </p:nvSpPr>
        <p:spPr/>
        <p:txBody>
          <a:bodyPr/>
          <a:lstStyle/>
          <a:p>
            <a:fld id="{D3EBF2CA-194E-4E64-8649-81384584209B}" type="datetimeFigureOut">
              <a:rPr lang="en-US" smtClean="0"/>
              <a:t>4/28/2025</a:t>
            </a:fld>
            <a:endParaRPr lang="en-US"/>
          </a:p>
        </p:txBody>
      </p:sp>
      <p:sp>
        <p:nvSpPr>
          <p:cNvPr id="5" name="Footer Placeholder 4">
            <a:extLst>
              <a:ext uri="{FF2B5EF4-FFF2-40B4-BE49-F238E27FC236}">
                <a16:creationId xmlns:a16="http://schemas.microsoft.com/office/drawing/2014/main" id="{0FFAB63D-048F-4445-9C3D-7DEBF1EC6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44217-F973-4DE6-BE86-A2CABE76C687}"/>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8" name="Rectangle: Rounded Corners 7">
            <a:extLst>
              <a:ext uri="{FF2B5EF4-FFF2-40B4-BE49-F238E27FC236}">
                <a16:creationId xmlns:a16="http://schemas.microsoft.com/office/drawing/2014/main" id="{1090CD37-3704-4BC6-8CEE-7D5D0C6104D0}"/>
              </a:ext>
            </a:extLst>
          </p:cNvPr>
          <p:cNvSpPr/>
          <p:nvPr userDrawn="1"/>
        </p:nvSpPr>
        <p:spPr>
          <a:xfrm>
            <a:off x="1212850" y="2365375"/>
            <a:ext cx="2133600" cy="2133600"/>
          </a:xfrm>
          <a:prstGeom prst="roundRect">
            <a:avLst>
              <a:gd name="adj" fmla="val 13542"/>
            </a:avLst>
          </a:prstGeom>
          <a:noFill/>
          <a:ln w="57150">
            <a:solidFill>
              <a:srgbClr val="3E8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A4A332E-3E8A-4121-B5EB-818944FDBE9E}"/>
              </a:ext>
            </a:extLst>
          </p:cNvPr>
          <p:cNvSpPr/>
          <p:nvPr userDrawn="1"/>
        </p:nvSpPr>
        <p:spPr>
          <a:xfrm>
            <a:off x="1430020" y="2582545"/>
            <a:ext cx="1699260" cy="1699260"/>
          </a:xfrm>
          <a:prstGeom prst="roundRect">
            <a:avLst>
              <a:gd name="adj" fmla="val 13542"/>
            </a:avLst>
          </a:prstGeom>
          <a:solidFill>
            <a:srgbClr val="3E8EFD"/>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2C4D92C-349D-4794-B4C6-C1BF9436AC6A}"/>
              </a:ext>
            </a:extLst>
          </p:cNvPr>
          <p:cNvSpPr/>
          <p:nvPr userDrawn="1"/>
        </p:nvSpPr>
        <p:spPr>
          <a:xfrm>
            <a:off x="5045075" y="2365375"/>
            <a:ext cx="2133600" cy="2133600"/>
          </a:xfrm>
          <a:prstGeom prst="roundRect">
            <a:avLst>
              <a:gd name="adj" fmla="val 13542"/>
            </a:avLst>
          </a:prstGeom>
          <a:noFill/>
          <a:ln w="57150">
            <a:solidFill>
              <a:srgbClr val="3E8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722B8B0-EC68-4289-95B5-9115AB8C9AFD}"/>
              </a:ext>
            </a:extLst>
          </p:cNvPr>
          <p:cNvSpPr/>
          <p:nvPr userDrawn="1"/>
        </p:nvSpPr>
        <p:spPr>
          <a:xfrm>
            <a:off x="5262245" y="2582545"/>
            <a:ext cx="1699260" cy="1699260"/>
          </a:xfrm>
          <a:prstGeom prst="roundRect">
            <a:avLst>
              <a:gd name="adj" fmla="val 13542"/>
            </a:avLst>
          </a:prstGeom>
          <a:solidFill>
            <a:srgbClr val="3E8EFD"/>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93C0F79-D4F8-4F73-B6DC-4EDC4CE5C118}"/>
              </a:ext>
            </a:extLst>
          </p:cNvPr>
          <p:cNvSpPr/>
          <p:nvPr userDrawn="1"/>
        </p:nvSpPr>
        <p:spPr>
          <a:xfrm>
            <a:off x="8858250" y="2365375"/>
            <a:ext cx="2133600" cy="2133600"/>
          </a:xfrm>
          <a:prstGeom prst="roundRect">
            <a:avLst>
              <a:gd name="adj" fmla="val 13542"/>
            </a:avLst>
          </a:prstGeom>
          <a:noFill/>
          <a:ln w="57150">
            <a:solidFill>
              <a:srgbClr val="3E8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0953464-D470-41F9-8CF1-33540E32AD78}"/>
              </a:ext>
            </a:extLst>
          </p:cNvPr>
          <p:cNvSpPr/>
          <p:nvPr userDrawn="1"/>
        </p:nvSpPr>
        <p:spPr>
          <a:xfrm>
            <a:off x="9075420" y="2582545"/>
            <a:ext cx="1699260" cy="1699260"/>
          </a:xfrm>
          <a:prstGeom prst="roundRect">
            <a:avLst>
              <a:gd name="adj" fmla="val 13542"/>
            </a:avLst>
          </a:prstGeom>
          <a:solidFill>
            <a:srgbClr val="3E8EFD"/>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30">
            <a:extLst>
              <a:ext uri="{FF2B5EF4-FFF2-40B4-BE49-F238E27FC236}">
                <a16:creationId xmlns:a16="http://schemas.microsoft.com/office/drawing/2014/main" id="{9CE1A98F-261D-48B2-A44A-0C03EE9F1328}"/>
              </a:ext>
            </a:extLst>
          </p:cNvPr>
          <p:cNvSpPr>
            <a:spLocks noGrp="1"/>
          </p:cNvSpPr>
          <p:nvPr>
            <p:ph type="pic" sz="quarter" idx="13" hasCustomPrompt="1"/>
          </p:nvPr>
        </p:nvSpPr>
        <p:spPr>
          <a:xfrm>
            <a:off x="1740482" y="2890334"/>
            <a:ext cx="1074156" cy="1074156"/>
          </a:xfrm>
        </p:spPr>
        <p:txBody>
          <a:bodyPr>
            <a:noAutofit/>
          </a:bodyPr>
          <a:lstStyle>
            <a:lvl1pPr marL="0" indent="0" algn="ctr">
              <a:buNone/>
              <a:defRPr sz="1000"/>
            </a:lvl1pPr>
          </a:lstStyle>
          <a:p>
            <a:r>
              <a:rPr lang="en-US" dirty="0"/>
              <a:t>Click to add icon</a:t>
            </a:r>
          </a:p>
        </p:txBody>
      </p:sp>
      <p:sp>
        <p:nvSpPr>
          <p:cNvPr id="32" name="Picture Placeholder 30">
            <a:extLst>
              <a:ext uri="{FF2B5EF4-FFF2-40B4-BE49-F238E27FC236}">
                <a16:creationId xmlns:a16="http://schemas.microsoft.com/office/drawing/2014/main" id="{2F16C68F-882D-4DB5-B774-BDDD048F15ED}"/>
              </a:ext>
            </a:extLst>
          </p:cNvPr>
          <p:cNvSpPr>
            <a:spLocks noGrp="1"/>
          </p:cNvSpPr>
          <p:nvPr>
            <p:ph type="pic" sz="quarter" idx="14" hasCustomPrompt="1"/>
          </p:nvPr>
        </p:nvSpPr>
        <p:spPr>
          <a:xfrm>
            <a:off x="5571752" y="2890334"/>
            <a:ext cx="1074156" cy="1074156"/>
          </a:xfrm>
        </p:spPr>
        <p:txBody>
          <a:bodyPr>
            <a:noAutofit/>
          </a:bodyPr>
          <a:lstStyle>
            <a:lvl1pPr marL="0" indent="0" algn="ctr">
              <a:buNone/>
              <a:defRPr sz="1000"/>
            </a:lvl1pPr>
          </a:lstStyle>
          <a:p>
            <a:r>
              <a:rPr lang="en-US" dirty="0"/>
              <a:t>Click to add icon</a:t>
            </a:r>
          </a:p>
        </p:txBody>
      </p:sp>
      <p:sp>
        <p:nvSpPr>
          <p:cNvPr id="33" name="Picture Placeholder 30">
            <a:extLst>
              <a:ext uri="{FF2B5EF4-FFF2-40B4-BE49-F238E27FC236}">
                <a16:creationId xmlns:a16="http://schemas.microsoft.com/office/drawing/2014/main" id="{148CF315-257F-498B-9FEE-70EB5B8E10DB}"/>
              </a:ext>
            </a:extLst>
          </p:cNvPr>
          <p:cNvSpPr>
            <a:spLocks noGrp="1"/>
          </p:cNvSpPr>
          <p:nvPr>
            <p:ph type="pic" sz="quarter" idx="15" hasCustomPrompt="1"/>
          </p:nvPr>
        </p:nvSpPr>
        <p:spPr>
          <a:xfrm>
            <a:off x="9387972" y="2890334"/>
            <a:ext cx="1074156" cy="1074156"/>
          </a:xfrm>
        </p:spPr>
        <p:txBody>
          <a:bodyPr>
            <a:noAutofit/>
          </a:bodyPr>
          <a:lstStyle>
            <a:lvl1pPr marL="0" indent="0" algn="ctr">
              <a:buNone/>
              <a:defRPr sz="1000"/>
            </a:lvl1pPr>
          </a:lstStyle>
          <a:p>
            <a:r>
              <a:rPr lang="en-US" dirty="0"/>
              <a:t>Click to add icon</a:t>
            </a:r>
          </a:p>
        </p:txBody>
      </p:sp>
      <p:sp>
        <p:nvSpPr>
          <p:cNvPr id="42" name="Text Placeholder 41">
            <a:extLst>
              <a:ext uri="{FF2B5EF4-FFF2-40B4-BE49-F238E27FC236}">
                <a16:creationId xmlns:a16="http://schemas.microsoft.com/office/drawing/2014/main" id="{0D0AA82E-ACAA-4DD4-94A4-4C9156C7E189}"/>
              </a:ext>
            </a:extLst>
          </p:cNvPr>
          <p:cNvSpPr>
            <a:spLocks noGrp="1"/>
          </p:cNvSpPr>
          <p:nvPr>
            <p:ph type="body" sz="quarter" idx="19" hasCustomPrompt="1"/>
          </p:nvPr>
        </p:nvSpPr>
        <p:spPr>
          <a:xfrm>
            <a:off x="514150" y="5264150"/>
            <a:ext cx="3542030" cy="965200"/>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44" name="Text Placeholder 43">
            <a:extLst>
              <a:ext uri="{FF2B5EF4-FFF2-40B4-BE49-F238E27FC236}">
                <a16:creationId xmlns:a16="http://schemas.microsoft.com/office/drawing/2014/main" id="{B3CE0873-274D-4854-B44B-EE81B179C1D2}"/>
              </a:ext>
            </a:extLst>
          </p:cNvPr>
          <p:cNvSpPr>
            <a:spLocks noGrp="1"/>
          </p:cNvSpPr>
          <p:nvPr>
            <p:ph type="body" sz="quarter" idx="20" hasCustomPrompt="1"/>
          </p:nvPr>
        </p:nvSpPr>
        <p:spPr>
          <a:xfrm>
            <a:off x="537025" y="4700905"/>
            <a:ext cx="3481070" cy="555625"/>
          </a:xfrm>
        </p:spPr>
        <p:txBody>
          <a:bodyPr>
            <a:noAutofit/>
          </a:bodyPr>
          <a:lstStyle>
            <a:lvl1pPr marL="0" indent="0" algn="ctr">
              <a:buNone/>
              <a:defRPr sz="32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45" name="Text Placeholder 41">
            <a:extLst>
              <a:ext uri="{FF2B5EF4-FFF2-40B4-BE49-F238E27FC236}">
                <a16:creationId xmlns:a16="http://schemas.microsoft.com/office/drawing/2014/main" id="{344E2845-F0FA-481C-8D5B-739BCE21CB69}"/>
              </a:ext>
            </a:extLst>
          </p:cNvPr>
          <p:cNvSpPr>
            <a:spLocks noGrp="1"/>
          </p:cNvSpPr>
          <p:nvPr>
            <p:ph type="body" sz="quarter" idx="21" hasCustomPrompt="1"/>
          </p:nvPr>
        </p:nvSpPr>
        <p:spPr>
          <a:xfrm>
            <a:off x="4346127" y="5264150"/>
            <a:ext cx="3542030" cy="965200"/>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46" name="Text Placeholder 43">
            <a:extLst>
              <a:ext uri="{FF2B5EF4-FFF2-40B4-BE49-F238E27FC236}">
                <a16:creationId xmlns:a16="http://schemas.microsoft.com/office/drawing/2014/main" id="{EE9037CB-DD70-4248-9F13-97F7DBC3EBD0}"/>
              </a:ext>
            </a:extLst>
          </p:cNvPr>
          <p:cNvSpPr>
            <a:spLocks noGrp="1"/>
          </p:cNvSpPr>
          <p:nvPr>
            <p:ph type="body" sz="quarter" idx="22" hasCustomPrompt="1"/>
          </p:nvPr>
        </p:nvSpPr>
        <p:spPr>
          <a:xfrm>
            <a:off x="4369002" y="4700905"/>
            <a:ext cx="3481070" cy="555625"/>
          </a:xfrm>
        </p:spPr>
        <p:txBody>
          <a:bodyPr>
            <a:noAutofit/>
          </a:bodyPr>
          <a:lstStyle>
            <a:lvl1pPr marL="0" indent="0" algn="ctr">
              <a:buNone/>
              <a:defRPr sz="32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47" name="Text Placeholder 41">
            <a:extLst>
              <a:ext uri="{FF2B5EF4-FFF2-40B4-BE49-F238E27FC236}">
                <a16:creationId xmlns:a16="http://schemas.microsoft.com/office/drawing/2014/main" id="{F3026D09-C3F2-4244-8A04-74BD4FA875EF}"/>
              </a:ext>
            </a:extLst>
          </p:cNvPr>
          <p:cNvSpPr>
            <a:spLocks noGrp="1"/>
          </p:cNvSpPr>
          <p:nvPr>
            <p:ph type="body" sz="quarter" idx="23" hasCustomPrompt="1"/>
          </p:nvPr>
        </p:nvSpPr>
        <p:spPr>
          <a:xfrm>
            <a:off x="8179620" y="5264150"/>
            <a:ext cx="3542030" cy="965200"/>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48" name="Text Placeholder 43">
            <a:extLst>
              <a:ext uri="{FF2B5EF4-FFF2-40B4-BE49-F238E27FC236}">
                <a16:creationId xmlns:a16="http://schemas.microsoft.com/office/drawing/2014/main" id="{BD47F115-8424-46DA-A306-D9E48C07E303}"/>
              </a:ext>
            </a:extLst>
          </p:cNvPr>
          <p:cNvSpPr>
            <a:spLocks noGrp="1"/>
          </p:cNvSpPr>
          <p:nvPr>
            <p:ph type="body" sz="quarter" idx="24" hasCustomPrompt="1"/>
          </p:nvPr>
        </p:nvSpPr>
        <p:spPr>
          <a:xfrm>
            <a:off x="8202495" y="4700905"/>
            <a:ext cx="3481070" cy="555625"/>
          </a:xfrm>
        </p:spPr>
        <p:txBody>
          <a:bodyPr>
            <a:noAutofit/>
          </a:bodyPr>
          <a:lstStyle>
            <a:lvl1pPr marL="0" indent="0" algn="ctr">
              <a:buNone/>
              <a:defRPr sz="32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50" name="Text Placeholder 49">
            <a:extLst>
              <a:ext uri="{FF2B5EF4-FFF2-40B4-BE49-F238E27FC236}">
                <a16:creationId xmlns:a16="http://schemas.microsoft.com/office/drawing/2014/main" id="{8817E144-40C1-45AC-A676-58D5F60DFC74}"/>
              </a:ext>
            </a:extLst>
          </p:cNvPr>
          <p:cNvSpPr>
            <a:spLocks noGrp="1"/>
          </p:cNvSpPr>
          <p:nvPr>
            <p:ph type="body" sz="quarter" idx="25" hasCustomPrompt="1"/>
          </p:nvPr>
        </p:nvSpPr>
        <p:spPr>
          <a:xfrm>
            <a:off x="1945192" y="1031558"/>
            <a:ext cx="8305800" cy="625475"/>
          </a:xfrm>
        </p:spPr>
        <p:txBody>
          <a:bodyPr>
            <a:noAutofit/>
          </a:bodyPr>
          <a:lstStyle>
            <a:lvl1pPr marL="0" indent="0" algn="ctr">
              <a:buNone/>
              <a:defRPr sz="16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Add Some Brief Text Here As a Subtitle and Remember This is Just a Demo Text So Consider Replacing This With Your Own Information</a:t>
            </a:r>
          </a:p>
        </p:txBody>
      </p:sp>
    </p:spTree>
    <p:extLst>
      <p:ext uri="{BB962C8B-B14F-4D97-AF65-F5344CB8AC3E}">
        <p14:creationId xmlns:p14="http://schemas.microsoft.com/office/powerpoint/2010/main" val="1075508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C5A-7ABE-4919-93C0-0D9E33C0CE89}"/>
              </a:ext>
            </a:extLst>
          </p:cNvPr>
          <p:cNvSpPr>
            <a:spLocks noGrp="1"/>
          </p:cNvSpPr>
          <p:nvPr>
            <p:ph type="title" hasCustomPrompt="1"/>
          </p:nvPr>
        </p:nvSpPr>
        <p:spPr>
          <a:xfrm>
            <a:off x="2428040" y="333054"/>
            <a:ext cx="7335921" cy="691118"/>
          </a:xfrm>
        </p:spPr>
        <p:txBody>
          <a:bodyPr>
            <a:normAutofit/>
          </a:bodyPr>
          <a:lstStyle>
            <a:lvl1pPr algn="ctr">
              <a:defRPr sz="5400" b="1"/>
            </a:lvl1pPr>
          </a:lstStyle>
          <a:p>
            <a:r>
              <a:rPr lang="en-US" dirty="0"/>
              <a:t>Click to edit the title</a:t>
            </a:r>
          </a:p>
        </p:txBody>
      </p:sp>
      <p:sp>
        <p:nvSpPr>
          <p:cNvPr id="4" name="Date Placeholder 3">
            <a:extLst>
              <a:ext uri="{FF2B5EF4-FFF2-40B4-BE49-F238E27FC236}">
                <a16:creationId xmlns:a16="http://schemas.microsoft.com/office/drawing/2014/main" id="{F890A42B-9D04-49A2-8FE2-3B201F287801}"/>
              </a:ext>
            </a:extLst>
          </p:cNvPr>
          <p:cNvSpPr>
            <a:spLocks noGrp="1"/>
          </p:cNvSpPr>
          <p:nvPr>
            <p:ph type="dt" sz="half" idx="10"/>
          </p:nvPr>
        </p:nvSpPr>
        <p:spPr/>
        <p:txBody>
          <a:bodyPr/>
          <a:lstStyle/>
          <a:p>
            <a:fld id="{D3EBF2CA-194E-4E64-8649-81384584209B}" type="datetimeFigureOut">
              <a:rPr lang="en-US" smtClean="0"/>
              <a:t>4/28/2025</a:t>
            </a:fld>
            <a:endParaRPr lang="en-US"/>
          </a:p>
        </p:txBody>
      </p:sp>
      <p:sp>
        <p:nvSpPr>
          <p:cNvPr id="5" name="Footer Placeholder 4">
            <a:extLst>
              <a:ext uri="{FF2B5EF4-FFF2-40B4-BE49-F238E27FC236}">
                <a16:creationId xmlns:a16="http://schemas.microsoft.com/office/drawing/2014/main" id="{0FFAB63D-048F-4445-9C3D-7DEBF1EC6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44217-F973-4DE6-BE86-A2CABE76C687}"/>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31" name="Picture Placeholder 30">
            <a:extLst>
              <a:ext uri="{FF2B5EF4-FFF2-40B4-BE49-F238E27FC236}">
                <a16:creationId xmlns:a16="http://schemas.microsoft.com/office/drawing/2014/main" id="{9CE1A98F-261D-48B2-A44A-0C03EE9F1328}"/>
              </a:ext>
            </a:extLst>
          </p:cNvPr>
          <p:cNvSpPr>
            <a:spLocks noGrp="1"/>
          </p:cNvSpPr>
          <p:nvPr>
            <p:ph type="pic" sz="quarter" idx="13" hasCustomPrompt="1"/>
          </p:nvPr>
        </p:nvSpPr>
        <p:spPr>
          <a:xfrm>
            <a:off x="1645906" y="2347880"/>
            <a:ext cx="1517752" cy="1517752"/>
          </a:xfrm>
          <a:prstGeom prst="roundRect">
            <a:avLst>
              <a:gd name="adj" fmla="val 9279"/>
            </a:avLst>
          </a:prstGeom>
        </p:spPr>
        <p:txBody>
          <a:bodyPr>
            <a:noAutofit/>
          </a:bodyPr>
          <a:lstStyle>
            <a:lvl1pPr marL="0" indent="0" algn="ctr">
              <a:buNone/>
              <a:defRPr sz="1000"/>
            </a:lvl1pPr>
          </a:lstStyle>
          <a:p>
            <a:r>
              <a:rPr lang="en-US" dirty="0"/>
              <a:t>Click to add icon</a:t>
            </a:r>
          </a:p>
        </p:txBody>
      </p:sp>
      <p:sp>
        <p:nvSpPr>
          <p:cNvPr id="42" name="Text Placeholder 41">
            <a:extLst>
              <a:ext uri="{FF2B5EF4-FFF2-40B4-BE49-F238E27FC236}">
                <a16:creationId xmlns:a16="http://schemas.microsoft.com/office/drawing/2014/main" id="{0D0AA82E-ACAA-4DD4-94A4-4C9156C7E189}"/>
              </a:ext>
            </a:extLst>
          </p:cNvPr>
          <p:cNvSpPr>
            <a:spLocks noGrp="1"/>
          </p:cNvSpPr>
          <p:nvPr>
            <p:ph type="body" sz="quarter" idx="19" hasCustomPrompt="1"/>
          </p:nvPr>
        </p:nvSpPr>
        <p:spPr>
          <a:xfrm>
            <a:off x="664247" y="4943494"/>
            <a:ext cx="3481070" cy="376141"/>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the Job Position</a:t>
            </a:r>
          </a:p>
        </p:txBody>
      </p:sp>
      <p:sp>
        <p:nvSpPr>
          <p:cNvPr id="44" name="Text Placeholder 43">
            <a:extLst>
              <a:ext uri="{FF2B5EF4-FFF2-40B4-BE49-F238E27FC236}">
                <a16:creationId xmlns:a16="http://schemas.microsoft.com/office/drawing/2014/main" id="{B3CE0873-274D-4854-B44B-EE81B179C1D2}"/>
              </a:ext>
            </a:extLst>
          </p:cNvPr>
          <p:cNvSpPr>
            <a:spLocks noGrp="1"/>
          </p:cNvSpPr>
          <p:nvPr>
            <p:ph type="body" sz="quarter" idx="20" hasCustomPrompt="1"/>
          </p:nvPr>
        </p:nvSpPr>
        <p:spPr>
          <a:xfrm>
            <a:off x="664247" y="4380249"/>
            <a:ext cx="3481070" cy="555625"/>
          </a:xfrm>
        </p:spPr>
        <p:txBody>
          <a:bodyPr>
            <a:noAutofit/>
          </a:bodyPr>
          <a:lstStyle>
            <a:lvl1pPr marL="0" indent="0" algn="ctr">
              <a:buNone/>
              <a:defRPr sz="28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Add Member Name</a:t>
            </a:r>
          </a:p>
        </p:txBody>
      </p:sp>
      <p:sp>
        <p:nvSpPr>
          <p:cNvPr id="50" name="Text Placeholder 49">
            <a:extLst>
              <a:ext uri="{FF2B5EF4-FFF2-40B4-BE49-F238E27FC236}">
                <a16:creationId xmlns:a16="http://schemas.microsoft.com/office/drawing/2014/main" id="{8817E144-40C1-45AC-A676-58D5F60DFC74}"/>
              </a:ext>
            </a:extLst>
          </p:cNvPr>
          <p:cNvSpPr>
            <a:spLocks noGrp="1"/>
          </p:cNvSpPr>
          <p:nvPr>
            <p:ph type="body" sz="quarter" idx="25" hasCustomPrompt="1"/>
          </p:nvPr>
        </p:nvSpPr>
        <p:spPr>
          <a:xfrm>
            <a:off x="1945192" y="1031558"/>
            <a:ext cx="8305800" cy="625475"/>
          </a:xfrm>
        </p:spPr>
        <p:txBody>
          <a:bodyPr>
            <a:noAutofit/>
          </a:bodyPr>
          <a:lstStyle>
            <a:lvl1pPr marL="0" indent="0" algn="ctr">
              <a:buNone/>
              <a:defRPr sz="16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Add Some Brief Text Here As a Subtitle and Remember This is Just a Demo Text So Consider Replacing This With Your Own Information</a:t>
            </a:r>
          </a:p>
        </p:txBody>
      </p:sp>
      <p:sp>
        <p:nvSpPr>
          <p:cNvPr id="26" name="Text Placeholder 41">
            <a:extLst>
              <a:ext uri="{FF2B5EF4-FFF2-40B4-BE49-F238E27FC236}">
                <a16:creationId xmlns:a16="http://schemas.microsoft.com/office/drawing/2014/main" id="{F6BFA4EA-874F-4341-BED5-21D05560D5F5}"/>
              </a:ext>
            </a:extLst>
          </p:cNvPr>
          <p:cNvSpPr>
            <a:spLocks noGrp="1"/>
          </p:cNvSpPr>
          <p:nvPr>
            <p:ph type="body" sz="quarter" idx="26" hasCustomPrompt="1"/>
          </p:nvPr>
        </p:nvSpPr>
        <p:spPr>
          <a:xfrm>
            <a:off x="967739" y="5331192"/>
            <a:ext cx="2874085" cy="863283"/>
          </a:xfrm>
        </p:spPr>
        <p:txBody>
          <a:bodyPr>
            <a:noAutofit/>
          </a:bodyPr>
          <a:lstStyle>
            <a:lvl1pPr marL="0" indent="0" algn="ctr">
              <a:buNone/>
              <a:defRPr sz="16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As a Subtitle and Remember This is Just a Demo Text</a:t>
            </a:r>
          </a:p>
        </p:txBody>
      </p:sp>
      <p:sp>
        <p:nvSpPr>
          <p:cNvPr id="28" name="Picture Placeholder 30">
            <a:extLst>
              <a:ext uri="{FF2B5EF4-FFF2-40B4-BE49-F238E27FC236}">
                <a16:creationId xmlns:a16="http://schemas.microsoft.com/office/drawing/2014/main" id="{951A010E-C355-4D11-8B0A-BCA4F43E61E5}"/>
              </a:ext>
            </a:extLst>
          </p:cNvPr>
          <p:cNvSpPr>
            <a:spLocks noGrp="1"/>
          </p:cNvSpPr>
          <p:nvPr>
            <p:ph type="pic" sz="quarter" idx="27" hasCustomPrompt="1"/>
          </p:nvPr>
        </p:nvSpPr>
        <p:spPr>
          <a:xfrm>
            <a:off x="5309858" y="2347880"/>
            <a:ext cx="1517752" cy="1517752"/>
          </a:xfrm>
          <a:prstGeom prst="roundRect">
            <a:avLst>
              <a:gd name="adj" fmla="val 9279"/>
            </a:avLst>
          </a:prstGeom>
        </p:spPr>
        <p:txBody>
          <a:bodyPr>
            <a:noAutofit/>
          </a:bodyPr>
          <a:lstStyle>
            <a:lvl1pPr marL="0" indent="0" algn="ctr">
              <a:buNone/>
              <a:defRPr sz="1000"/>
            </a:lvl1pPr>
          </a:lstStyle>
          <a:p>
            <a:r>
              <a:rPr lang="en-US" dirty="0"/>
              <a:t>Click to add icon</a:t>
            </a:r>
          </a:p>
        </p:txBody>
      </p:sp>
      <p:sp>
        <p:nvSpPr>
          <p:cNvPr id="29" name="Text Placeholder 41">
            <a:extLst>
              <a:ext uri="{FF2B5EF4-FFF2-40B4-BE49-F238E27FC236}">
                <a16:creationId xmlns:a16="http://schemas.microsoft.com/office/drawing/2014/main" id="{057E9956-8649-47AE-92BB-68E60A03FA26}"/>
              </a:ext>
            </a:extLst>
          </p:cNvPr>
          <p:cNvSpPr>
            <a:spLocks noGrp="1"/>
          </p:cNvSpPr>
          <p:nvPr>
            <p:ph type="body" sz="quarter" idx="28" hasCustomPrompt="1"/>
          </p:nvPr>
        </p:nvSpPr>
        <p:spPr>
          <a:xfrm>
            <a:off x="4328199" y="4943494"/>
            <a:ext cx="3481070" cy="376141"/>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the Job Position</a:t>
            </a:r>
          </a:p>
        </p:txBody>
      </p:sp>
      <p:sp>
        <p:nvSpPr>
          <p:cNvPr id="30" name="Text Placeholder 43">
            <a:extLst>
              <a:ext uri="{FF2B5EF4-FFF2-40B4-BE49-F238E27FC236}">
                <a16:creationId xmlns:a16="http://schemas.microsoft.com/office/drawing/2014/main" id="{92F9FF1A-DFBB-4F53-B1DA-3948F0EB7DF0}"/>
              </a:ext>
            </a:extLst>
          </p:cNvPr>
          <p:cNvSpPr>
            <a:spLocks noGrp="1"/>
          </p:cNvSpPr>
          <p:nvPr>
            <p:ph type="body" sz="quarter" idx="29" hasCustomPrompt="1"/>
          </p:nvPr>
        </p:nvSpPr>
        <p:spPr>
          <a:xfrm>
            <a:off x="4328199" y="4380249"/>
            <a:ext cx="3481070" cy="555625"/>
          </a:xfrm>
        </p:spPr>
        <p:txBody>
          <a:bodyPr>
            <a:noAutofit/>
          </a:bodyPr>
          <a:lstStyle>
            <a:lvl1pPr marL="0" indent="0" algn="ctr">
              <a:buNone/>
              <a:defRPr sz="28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Add Member Name</a:t>
            </a:r>
          </a:p>
        </p:txBody>
      </p:sp>
      <p:sp>
        <p:nvSpPr>
          <p:cNvPr id="34" name="Text Placeholder 41">
            <a:extLst>
              <a:ext uri="{FF2B5EF4-FFF2-40B4-BE49-F238E27FC236}">
                <a16:creationId xmlns:a16="http://schemas.microsoft.com/office/drawing/2014/main" id="{B338A0C4-BC94-4741-9ADE-D0FC5B8627DF}"/>
              </a:ext>
            </a:extLst>
          </p:cNvPr>
          <p:cNvSpPr>
            <a:spLocks noGrp="1"/>
          </p:cNvSpPr>
          <p:nvPr>
            <p:ph type="body" sz="quarter" idx="30" hasCustomPrompt="1"/>
          </p:nvPr>
        </p:nvSpPr>
        <p:spPr>
          <a:xfrm>
            <a:off x="4631691" y="5331192"/>
            <a:ext cx="2874085" cy="863283"/>
          </a:xfrm>
        </p:spPr>
        <p:txBody>
          <a:bodyPr>
            <a:noAutofit/>
          </a:bodyPr>
          <a:lstStyle>
            <a:lvl1pPr marL="0" indent="0" algn="ctr">
              <a:buNone/>
              <a:defRPr sz="16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As a Subtitle and Remember This is Just a Demo Text</a:t>
            </a:r>
          </a:p>
        </p:txBody>
      </p:sp>
      <p:sp>
        <p:nvSpPr>
          <p:cNvPr id="36" name="Picture Placeholder 30">
            <a:extLst>
              <a:ext uri="{FF2B5EF4-FFF2-40B4-BE49-F238E27FC236}">
                <a16:creationId xmlns:a16="http://schemas.microsoft.com/office/drawing/2014/main" id="{C6F26513-C595-41D2-A609-617034A7EEFE}"/>
              </a:ext>
            </a:extLst>
          </p:cNvPr>
          <p:cNvSpPr>
            <a:spLocks noGrp="1"/>
          </p:cNvSpPr>
          <p:nvPr>
            <p:ph type="pic" sz="quarter" idx="31" hasCustomPrompt="1"/>
          </p:nvPr>
        </p:nvSpPr>
        <p:spPr>
          <a:xfrm>
            <a:off x="8981759" y="2347880"/>
            <a:ext cx="1517752" cy="1517752"/>
          </a:xfrm>
          <a:prstGeom prst="roundRect">
            <a:avLst>
              <a:gd name="adj" fmla="val 9279"/>
            </a:avLst>
          </a:prstGeom>
        </p:spPr>
        <p:txBody>
          <a:bodyPr>
            <a:noAutofit/>
          </a:bodyPr>
          <a:lstStyle>
            <a:lvl1pPr marL="0" indent="0" algn="ctr">
              <a:buNone/>
              <a:defRPr sz="1000"/>
            </a:lvl1pPr>
          </a:lstStyle>
          <a:p>
            <a:r>
              <a:rPr lang="en-US" dirty="0"/>
              <a:t>Click to add icon</a:t>
            </a:r>
          </a:p>
        </p:txBody>
      </p:sp>
      <p:sp>
        <p:nvSpPr>
          <p:cNvPr id="37" name="Text Placeholder 41">
            <a:extLst>
              <a:ext uri="{FF2B5EF4-FFF2-40B4-BE49-F238E27FC236}">
                <a16:creationId xmlns:a16="http://schemas.microsoft.com/office/drawing/2014/main" id="{B5167220-F2DE-4075-93A2-03F55BD0526F}"/>
              </a:ext>
            </a:extLst>
          </p:cNvPr>
          <p:cNvSpPr>
            <a:spLocks noGrp="1"/>
          </p:cNvSpPr>
          <p:nvPr>
            <p:ph type="body" sz="quarter" idx="32" hasCustomPrompt="1"/>
          </p:nvPr>
        </p:nvSpPr>
        <p:spPr>
          <a:xfrm>
            <a:off x="8000100" y="4943494"/>
            <a:ext cx="3481070" cy="376141"/>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the Job Position</a:t>
            </a:r>
          </a:p>
        </p:txBody>
      </p:sp>
      <p:sp>
        <p:nvSpPr>
          <p:cNvPr id="38" name="Text Placeholder 43">
            <a:extLst>
              <a:ext uri="{FF2B5EF4-FFF2-40B4-BE49-F238E27FC236}">
                <a16:creationId xmlns:a16="http://schemas.microsoft.com/office/drawing/2014/main" id="{E76F1D0F-0878-4EC8-AD91-DB31A2202DB5}"/>
              </a:ext>
            </a:extLst>
          </p:cNvPr>
          <p:cNvSpPr>
            <a:spLocks noGrp="1"/>
          </p:cNvSpPr>
          <p:nvPr>
            <p:ph type="body" sz="quarter" idx="33" hasCustomPrompt="1"/>
          </p:nvPr>
        </p:nvSpPr>
        <p:spPr>
          <a:xfrm>
            <a:off x="8000100" y="4380249"/>
            <a:ext cx="3481070" cy="555625"/>
          </a:xfrm>
        </p:spPr>
        <p:txBody>
          <a:bodyPr>
            <a:noAutofit/>
          </a:bodyPr>
          <a:lstStyle>
            <a:lvl1pPr marL="0" indent="0" algn="ctr">
              <a:buNone/>
              <a:defRPr sz="28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Add Member Name</a:t>
            </a:r>
          </a:p>
        </p:txBody>
      </p:sp>
      <p:sp>
        <p:nvSpPr>
          <p:cNvPr id="39" name="Text Placeholder 41">
            <a:extLst>
              <a:ext uri="{FF2B5EF4-FFF2-40B4-BE49-F238E27FC236}">
                <a16:creationId xmlns:a16="http://schemas.microsoft.com/office/drawing/2014/main" id="{8DF7DC31-F76B-4C81-ABA1-033FEA42415B}"/>
              </a:ext>
            </a:extLst>
          </p:cNvPr>
          <p:cNvSpPr>
            <a:spLocks noGrp="1"/>
          </p:cNvSpPr>
          <p:nvPr>
            <p:ph type="body" sz="quarter" idx="34" hasCustomPrompt="1"/>
          </p:nvPr>
        </p:nvSpPr>
        <p:spPr>
          <a:xfrm>
            <a:off x="8303592" y="5331192"/>
            <a:ext cx="2874085" cy="863283"/>
          </a:xfrm>
        </p:spPr>
        <p:txBody>
          <a:bodyPr>
            <a:noAutofit/>
          </a:bodyPr>
          <a:lstStyle>
            <a:lvl1pPr marL="0" indent="0" algn="ctr">
              <a:buNone/>
              <a:defRPr sz="16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As a Subtitle and Remember This is Just a Demo Text</a:t>
            </a:r>
          </a:p>
        </p:txBody>
      </p:sp>
    </p:spTree>
    <p:extLst>
      <p:ext uri="{BB962C8B-B14F-4D97-AF65-F5344CB8AC3E}">
        <p14:creationId xmlns:p14="http://schemas.microsoft.com/office/powerpoint/2010/main" val="1285350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05E0-06BD-4043-ADE9-B710700F83E6}"/>
              </a:ext>
            </a:extLst>
          </p:cNvPr>
          <p:cNvSpPr>
            <a:spLocks noGrp="1"/>
          </p:cNvSpPr>
          <p:nvPr>
            <p:ph type="title" hasCustomPrompt="1"/>
          </p:nvPr>
        </p:nvSpPr>
        <p:spPr>
          <a:xfrm>
            <a:off x="203200" y="346869"/>
            <a:ext cx="4079875" cy="1500981"/>
          </a:xfrm>
        </p:spPr>
        <p:txBody>
          <a:bodyPr>
            <a:noAutofit/>
          </a:bodyPr>
          <a:lstStyle>
            <a:lvl1pPr>
              <a:defRPr sz="5400" b="1"/>
            </a:lvl1pPr>
          </a:lstStyle>
          <a:p>
            <a:r>
              <a:rPr lang="en-US" dirty="0"/>
              <a:t>Click to edit the title</a:t>
            </a:r>
          </a:p>
        </p:txBody>
      </p:sp>
      <p:sp>
        <p:nvSpPr>
          <p:cNvPr id="5" name="Date Placeholder 4">
            <a:extLst>
              <a:ext uri="{FF2B5EF4-FFF2-40B4-BE49-F238E27FC236}">
                <a16:creationId xmlns:a16="http://schemas.microsoft.com/office/drawing/2014/main" id="{98B9B6A4-FE15-45A9-9ED1-B219F08F946D}"/>
              </a:ext>
            </a:extLst>
          </p:cNvPr>
          <p:cNvSpPr>
            <a:spLocks noGrp="1"/>
          </p:cNvSpPr>
          <p:nvPr>
            <p:ph type="dt" sz="half" idx="10"/>
          </p:nvPr>
        </p:nvSpPr>
        <p:spPr/>
        <p:txBody>
          <a:bodyPr/>
          <a:lstStyle/>
          <a:p>
            <a:fld id="{D3EBF2CA-194E-4E64-8649-81384584209B}" type="datetimeFigureOut">
              <a:rPr lang="en-US" smtClean="0"/>
              <a:t>4/28/2025</a:t>
            </a:fld>
            <a:endParaRPr lang="en-US"/>
          </a:p>
        </p:txBody>
      </p:sp>
      <p:sp>
        <p:nvSpPr>
          <p:cNvPr id="6" name="Footer Placeholder 5">
            <a:extLst>
              <a:ext uri="{FF2B5EF4-FFF2-40B4-BE49-F238E27FC236}">
                <a16:creationId xmlns:a16="http://schemas.microsoft.com/office/drawing/2014/main" id="{72190DE0-007F-450D-B974-1424D9502141}"/>
              </a:ext>
            </a:extLst>
          </p:cNvPr>
          <p:cNvSpPr>
            <a:spLocks noGrp="1"/>
          </p:cNvSpPr>
          <p:nvPr>
            <p:ph type="ftr" sz="quarter" idx="11"/>
          </p:nvPr>
        </p:nvSpPr>
        <p:spPr>
          <a:xfrm>
            <a:off x="7137400" y="6324600"/>
            <a:ext cx="2743200" cy="365125"/>
          </a:xfrm>
        </p:spPr>
        <p:txBody>
          <a:bodyPr/>
          <a:lstStyle/>
          <a:p>
            <a:endParaRPr lang="en-US"/>
          </a:p>
        </p:txBody>
      </p:sp>
      <p:sp>
        <p:nvSpPr>
          <p:cNvPr id="7" name="Slide Number Placeholder 6">
            <a:extLst>
              <a:ext uri="{FF2B5EF4-FFF2-40B4-BE49-F238E27FC236}">
                <a16:creationId xmlns:a16="http://schemas.microsoft.com/office/drawing/2014/main" id="{05E8AA86-4D12-45B5-BA9F-783FC7E5D838}"/>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9" name="Text Placeholder 49">
            <a:extLst>
              <a:ext uri="{FF2B5EF4-FFF2-40B4-BE49-F238E27FC236}">
                <a16:creationId xmlns:a16="http://schemas.microsoft.com/office/drawing/2014/main" id="{8B70B4DD-D663-4798-8802-5E460C819CFE}"/>
              </a:ext>
            </a:extLst>
          </p:cNvPr>
          <p:cNvSpPr>
            <a:spLocks noGrp="1"/>
          </p:cNvSpPr>
          <p:nvPr>
            <p:ph type="body" sz="quarter" idx="25" hasCustomPrompt="1"/>
          </p:nvPr>
        </p:nvSpPr>
        <p:spPr>
          <a:xfrm>
            <a:off x="203200" y="1955483"/>
            <a:ext cx="4673600" cy="1159192"/>
          </a:xfrm>
        </p:spPr>
        <p:txBody>
          <a:bodyPr>
            <a:noAutofit/>
          </a:bodyPr>
          <a:lstStyle>
            <a:lvl1pPr marL="0" indent="0" algn="l">
              <a:buNone/>
              <a:defRPr sz="16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Add Some Brief Text Here As a Subtitle and Remember This is Just a Demo Text So Consider Replacing This With Your Own Information</a:t>
            </a:r>
          </a:p>
        </p:txBody>
      </p:sp>
      <p:sp>
        <p:nvSpPr>
          <p:cNvPr id="13" name="Freeform: Shape 12">
            <a:extLst>
              <a:ext uri="{FF2B5EF4-FFF2-40B4-BE49-F238E27FC236}">
                <a16:creationId xmlns:a16="http://schemas.microsoft.com/office/drawing/2014/main" id="{D8B6B53B-96DE-40E6-AA95-6418453671E7}"/>
              </a:ext>
            </a:extLst>
          </p:cNvPr>
          <p:cNvSpPr/>
          <p:nvPr userDrawn="1"/>
        </p:nvSpPr>
        <p:spPr>
          <a:xfrm>
            <a:off x="5012503" y="-28726"/>
            <a:ext cx="7179496" cy="6886727"/>
          </a:xfrm>
          <a:custGeom>
            <a:avLst/>
            <a:gdLst>
              <a:gd name="connsiteX0" fmla="*/ 2024935 w 7179496"/>
              <a:gd name="connsiteY0" fmla="*/ 0 h 6886727"/>
              <a:gd name="connsiteX1" fmla="*/ 7179496 w 7179496"/>
              <a:gd name="connsiteY1" fmla="*/ 0 h 6886727"/>
              <a:gd name="connsiteX2" fmla="*/ 7179496 w 7179496"/>
              <a:gd name="connsiteY2" fmla="*/ 6886727 h 6886727"/>
              <a:gd name="connsiteX3" fmla="*/ 6070006 w 7179496"/>
              <a:gd name="connsiteY3" fmla="*/ 6886727 h 6886727"/>
              <a:gd name="connsiteX4" fmla="*/ 6030703 w 7179496"/>
              <a:gd name="connsiteY4" fmla="*/ 6834380 h 6886727"/>
              <a:gd name="connsiteX5" fmla="*/ 4880705 w 7179496"/>
              <a:gd name="connsiteY5" fmla="*/ 5518271 h 6886727"/>
              <a:gd name="connsiteX6" fmla="*/ 1789895 w 7179496"/>
              <a:gd name="connsiteY6" fmla="*/ 5773943 h 6886727"/>
              <a:gd name="connsiteX7" fmla="*/ 1558084 w 7179496"/>
              <a:gd name="connsiteY7" fmla="*/ 3387664 h 6886727"/>
              <a:gd name="connsiteX8" fmla="*/ 225172 w 7179496"/>
              <a:gd name="connsiteY8" fmla="*/ 2556728 h 6886727"/>
              <a:gd name="connsiteX9" fmla="*/ 167219 w 7179496"/>
              <a:gd name="connsiteY9" fmla="*/ 1278364 h 6886727"/>
              <a:gd name="connsiteX10" fmla="*/ 1828530 w 7179496"/>
              <a:gd name="connsiteY10" fmla="*/ 234367 h 6886727"/>
              <a:gd name="connsiteX11" fmla="*/ 2024724 w 7179496"/>
              <a:gd name="connsiteY11" fmla="*/ 333 h 688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9496" h="6886727">
                <a:moveTo>
                  <a:pt x="2024935" y="0"/>
                </a:moveTo>
                <a:lnTo>
                  <a:pt x="7179496" y="0"/>
                </a:lnTo>
                <a:lnTo>
                  <a:pt x="7179496" y="6886727"/>
                </a:lnTo>
                <a:lnTo>
                  <a:pt x="6070006" y="6886727"/>
                </a:lnTo>
                <a:lnTo>
                  <a:pt x="6030703" y="6834380"/>
                </a:lnTo>
                <a:cubicBezTo>
                  <a:pt x="5727256" y="6401088"/>
                  <a:pt x="5451378" y="5689607"/>
                  <a:pt x="4880705" y="5518271"/>
                </a:cubicBezTo>
                <a:cubicBezTo>
                  <a:pt x="4119808" y="5289823"/>
                  <a:pt x="2343665" y="6129045"/>
                  <a:pt x="1789895" y="5773943"/>
                </a:cubicBezTo>
                <a:cubicBezTo>
                  <a:pt x="1236125" y="5418842"/>
                  <a:pt x="1818871" y="3923867"/>
                  <a:pt x="1558084" y="3387664"/>
                </a:cubicBezTo>
                <a:cubicBezTo>
                  <a:pt x="1297297" y="2851462"/>
                  <a:pt x="514936" y="2972196"/>
                  <a:pt x="225172" y="2556728"/>
                </a:cubicBezTo>
                <a:cubicBezTo>
                  <a:pt x="-64592" y="2141260"/>
                  <a:pt x="-64592" y="1668975"/>
                  <a:pt x="167219" y="1278364"/>
                </a:cubicBezTo>
                <a:cubicBezTo>
                  <a:pt x="399030" y="887753"/>
                  <a:pt x="1509790" y="553958"/>
                  <a:pt x="1828530" y="234367"/>
                </a:cubicBezTo>
                <a:cubicBezTo>
                  <a:pt x="1908216" y="154470"/>
                  <a:pt x="1972003" y="76347"/>
                  <a:pt x="2024724" y="333"/>
                </a:cubicBezTo>
                <a:close/>
              </a:path>
            </a:pathLst>
          </a:custGeom>
          <a:solidFill>
            <a:srgbClr val="3E8E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Picture Placeholder 7">
            <a:extLst>
              <a:ext uri="{FF2B5EF4-FFF2-40B4-BE49-F238E27FC236}">
                <a16:creationId xmlns:a16="http://schemas.microsoft.com/office/drawing/2014/main" id="{D549C659-3C04-4A2F-8021-FF58927DCDB1}"/>
              </a:ext>
            </a:extLst>
          </p:cNvPr>
          <p:cNvSpPr>
            <a:spLocks noGrp="1"/>
          </p:cNvSpPr>
          <p:nvPr>
            <p:ph type="pic" sz="quarter" idx="26" hasCustomPrompt="1"/>
          </p:nvPr>
        </p:nvSpPr>
        <p:spPr>
          <a:xfrm>
            <a:off x="5471887" y="-28728"/>
            <a:ext cx="6720114" cy="6886728"/>
          </a:xfrm>
          <a:custGeom>
            <a:avLst/>
            <a:gdLst>
              <a:gd name="connsiteX0" fmla="*/ 1773860 w 6857026"/>
              <a:gd name="connsiteY0" fmla="*/ 0 h 6311630"/>
              <a:gd name="connsiteX1" fmla="*/ 6857026 w 6857026"/>
              <a:gd name="connsiteY1" fmla="*/ 0 h 6311630"/>
              <a:gd name="connsiteX2" fmla="*/ 6857026 w 6857026"/>
              <a:gd name="connsiteY2" fmla="*/ 6199875 h 6311630"/>
              <a:gd name="connsiteX3" fmla="*/ 6745851 w 6857026"/>
              <a:gd name="connsiteY3" fmla="*/ 6243657 h 6311630"/>
              <a:gd name="connsiteX4" fmla="*/ 6209325 w 6857026"/>
              <a:gd name="connsiteY4" fmla="*/ 6286500 h 6311630"/>
              <a:gd name="connsiteX5" fmla="*/ 4590075 w 6857026"/>
              <a:gd name="connsiteY5" fmla="*/ 4933950 h 6311630"/>
              <a:gd name="connsiteX6" fmla="*/ 1732575 w 6857026"/>
              <a:gd name="connsiteY6" fmla="*/ 4953000 h 6311630"/>
              <a:gd name="connsiteX7" fmla="*/ 1313475 w 6857026"/>
              <a:gd name="connsiteY7" fmla="*/ 3028950 h 6311630"/>
              <a:gd name="connsiteX8" fmla="*/ 208575 w 6857026"/>
              <a:gd name="connsiteY8" fmla="*/ 2305050 h 6311630"/>
              <a:gd name="connsiteX9" fmla="*/ 189525 w 6857026"/>
              <a:gd name="connsiteY9" fmla="*/ 1162050 h 6311630"/>
              <a:gd name="connsiteX10" fmla="*/ 1580175 w 6857026"/>
              <a:gd name="connsiteY10" fmla="*/ 209550 h 6311630"/>
              <a:gd name="connsiteX11" fmla="*/ 1773652 w 6857026"/>
              <a:gd name="connsiteY11" fmla="*/ 298 h 631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7026" h="6311630">
                <a:moveTo>
                  <a:pt x="1773860" y="0"/>
                </a:moveTo>
                <a:lnTo>
                  <a:pt x="6857026" y="0"/>
                </a:lnTo>
                <a:lnTo>
                  <a:pt x="6857026" y="6199875"/>
                </a:lnTo>
                <a:lnTo>
                  <a:pt x="6745851" y="6243657"/>
                </a:lnTo>
                <a:cubicBezTo>
                  <a:pt x="6559532" y="6306522"/>
                  <a:pt x="6367678" y="6336507"/>
                  <a:pt x="6209325" y="6286500"/>
                </a:cubicBezTo>
                <a:cubicBezTo>
                  <a:pt x="5726725" y="6134100"/>
                  <a:pt x="5336200" y="5156200"/>
                  <a:pt x="4590075" y="4933950"/>
                </a:cubicBezTo>
                <a:cubicBezTo>
                  <a:pt x="3843950" y="4711700"/>
                  <a:pt x="2278675" y="5270500"/>
                  <a:pt x="1732575" y="4953000"/>
                </a:cubicBezTo>
                <a:cubicBezTo>
                  <a:pt x="1186475" y="4635500"/>
                  <a:pt x="1567475" y="3470275"/>
                  <a:pt x="1313475" y="3028950"/>
                </a:cubicBezTo>
                <a:cubicBezTo>
                  <a:pt x="1059475" y="2587625"/>
                  <a:pt x="510200" y="2711450"/>
                  <a:pt x="208575" y="2305050"/>
                </a:cubicBezTo>
                <a:cubicBezTo>
                  <a:pt x="-93050" y="1898650"/>
                  <a:pt x="-39075" y="1511300"/>
                  <a:pt x="189525" y="1162050"/>
                </a:cubicBezTo>
                <a:cubicBezTo>
                  <a:pt x="418125" y="812800"/>
                  <a:pt x="1265850" y="495300"/>
                  <a:pt x="1580175" y="209550"/>
                </a:cubicBezTo>
                <a:cubicBezTo>
                  <a:pt x="1658757" y="138113"/>
                  <a:pt x="1721661" y="68263"/>
                  <a:pt x="1773652" y="298"/>
                </a:cubicBezTo>
                <a:close/>
              </a:path>
            </a:pathLst>
          </a:custGeom>
          <a:no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Image placeholder</a:t>
            </a:r>
          </a:p>
          <a:p>
            <a:endParaRPr lang="en-US" dirty="0"/>
          </a:p>
        </p:txBody>
      </p:sp>
    </p:spTree>
    <p:extLst>
      <p:ext uri="{BB962C8B-B14F-4D97-AF65-F5344CB8AC3E}">
        <p14:creationId xmlns:p14="http://schemas.microsoft.com/office/powerpoint/2010/main" val="4167752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38211C5-9ECE-4E5B-BFFE-43F069C33F31}"/>
              </a:ext>
            </a:extLst>
          </p:cNvPr>
          <p:cNvCxnSpPr>
            <a:cxnSpLocks/>
          </p:cNvCxnSpPr>
          <p:nvPr userDrawn="1"/>
        </p:nvCxnSpPr>
        <p:spPr>
          <a:xfrm>
            <a:off x="6378437" y="3454400"/>
            <a:ext cx="5486400" cy="0"/>
          </a:xfrm>
          <a:prstGeom prst="line">
            <a:avLst/>
          </a:prstGeom>
          <a:ln>
            <a:solidFill>
              <a:schemeClr val="bg1">
                <a:alpha val="16000"/>
              </a:scheme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4167F501-52D7-410D-AAC7-FEB2960BD7A9}"/>
              </a:ext>
            </a:extLst>
          </p:cNvPr>
          <p:cNvSpPr/>
          <p:nvPr userDrawn="1"/>
        </p:nvSpPr>
        <p:spPr>
          <a:xfrm flipH="1">
            <a:off x="-4" y="0"/>
            <a:ext cx="6102831" cy="6858001"/>
          </a:xfrm>
          <a:custGeom>
            <a:avLst/>
            <a:gdLst>
              <a:gd name="connsiteX0" fmla="*/ 2024935 w 7179496"/>
              <a:gd name="connsiteY0" fmla="*/ 0 h 6886727"/>
              <a:gd name="connsiteX1" fmla="*/ 7179496 w 7179496"/>
              <a:gd name="connsiteY1" fmla="*/ 0 h 6886727"/>
              <a:gd name="connsiteX2" fmla="*/ 7179496 w 7179496"/>
              <a:gd name="connsiteY2" fmla="*/ 6886727 h 6886727"/>
              <a:gd name="connsiteX3" fmla="*/ 6070006 w 7179496"/>
              <a:gd name="connsiteY3" fmla="*/ 6886727 h 6886727"/>
              <a:gd name="connsiteX4" fmla="*/ 6030703 w 7179496"/>
              <a:gd name="connsiteY4" fmla="*/ 6834380 h 6886727"/>
              <a:gd name="connsiteX5" fmla="*/ 4880705 w 7179496"/>
              <a:gd name="connsiteY5" fmla="*/ 5518271 h 6886727"/>
              <a:gd name="connsiteX6" fmla="*/ 1789895 w 7179496"/>
              <a:gd name="connsiteY6" fmla="*/ 5773943 h 6886727"/>
              <a:gd name="connsiteX7" fmla="*/ 1558084 w 7179496"/>
              <a:gd name="connsiteY7" fmla="*/ 3387664 h 6886727"/>
              <a:gd name="connsiteX8" fmla="*/ 225172 w 7179496"/>
              <a:gd name="connsiteY8" fmla="*/ 2556728 h 6886727"/>
              <a:gd name="connsiteX9" fmla="*/ 167219 w 7179496"/>
              <a:gd name="connsiteY9" fmla="*/ 1278364 h 6886727"/>
              <a:gd name="connsiteX10" fmla="*/ 1828530 w 7179496"/>
              <a:gd name="connsiteY10" fmla="*/ 234367 h 6886727"/>
              <a:gd name="connsiteX11" fmla="*/ 2024724 w 7179496"/>
              <a:gd name="connsiteY11" fmla="*/ 333 h 688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9496" h="6886727">
                <a:moveTo>
                  <a:pt x="2024935" y="0"/>
                </a:moveTo>
                <a:lnTo>
                  <a:pt x="7179496" y="0"/>
                </a:lnTo>
                <a:lnTo>
                  <a:pt x="7179496" y="6886727"/>
                </a:lnTo>
                <a:lnTo>
                  <a:pt x="6070006" y="6886727"/>
                </a:lnTo>
                <a:lnTo>
                  <a:pt x="6030703" y="6834380"/>
                </a:lnTo>
                <a:cubicBezTo>
                  <a:pt x="5727256" y="6401088"/>
                  <a:pt x="5451378" y="5689607"/>
                  <a:pt x="4880705" y="5518271"/>
                </a:cubicBezTo>
                <a:cubicBezTo>
                  <a:pt x="4119808" y="5289823"/>
                  <a:pt x="2343665" y="6129045"/>
                  <a:pt x="1789895" y="5773943"/>
                </a:cubicBezTo>
                <a:cubicBezTo>
                  <a:pt x="1236125" y="5418842"/>
                  <a:pt x="1818871" y="3923867"/>
                  <a:pt x="1558084" y="3387664"/>
                </a:cubicBezTo>
                <a:cubicBezTo>
                  <a:pt x="1297297" y="2851462"/>
                  <a:pt x="514936" y="2972196"/>
                  <a:pt x="225172" y="2556728"/>
                </a:cubicBezTo>
                <a:cubicBezTo>
                  <a:pt x="-64592" y="2141260"/>
                  <a:pt x="-64592" y="1668975"/>
                  <a:pt x="167219" y="1278364"/>
                </a:cubicBezTo>
                <a:cubicBezTo>
                  <a:pt x="399030" y="887753"/>
                  <a:pt x="1509790" y="553958"/>
                  <a:pt x="1828530" y="234367"/>
                </a:cubicBezTo>
                <a:cubicBezTo>
                  <a:pt x="1908216" y="154470"/>
                  <a:pt x="1972003" y="76347"/>
                  <a:pt x="2024724" y="333"/>
                </a:cubicBezTo>
                <a:close/>
              </a:path>
            </a:pathLst>
          </a:custGeom>
          <a:solidFill>
            <a:srgbClr val="3E8E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lide Number Placeholder 6">
            <a:extLst>
              <a:ext uri="{FF2B5EF4-FFF2-40B4-BE49-F238E27FC236}">
                <a16:creationId xmlns:a16="http://schemas.microsoft.com/office/drawing/2014/main" id="{095D686D-2418-4DC5-B417-B80D6ED208ED}"/>
              </a:ext>
            </a:extLst>
          </p:cNvPr>
          <p:cNvSpPr>
            <a:spLocks noGrp="1"/>
          </p:cNvSpPr>
          <p:nvPr>
            <p:ph type="sldNum" sz="quarter" idx="12"/>
          </p:nvPr>
        </p:nvSpPr>
        <p:spPr/>
        <p:txBody>
          <a:bodyPr/>
          <a:lstStyle/>
          <a:p>
            <a:fld id="{0C994FE7-5537-4176-BAD0-1BA98FC90E8E}" type="slidenum">
              <a:rPr lang="en-US" smtClean="0"/>
              <a:t>‹#›</a:t>
            </a:fld>
            <a:endParaRPr lang="en-US"/>
          </a:p>
        </p:txBody>
      </p:sp>
      <p:cxnSp>
        <p:nvCxnSpPr>
          <p:cNvPr id="8" name="Straight Connector 7">
            <a:extLst>
              <a:ext uri="{FF2B5EF4-FFF2-40B4-BE49-F238E27FC236}">
                <a16:creationId xmlns:a16="http://schemas.microsoft.com/office/drawing/2014/main" id="{F8EB26ED-6CD6-4306-ACB8-4DD698AC9AE8}"/>
              </a:ext>
            </a:extLst>
          </p:cNvPr>
          <p:cNvCxnSpPr>
            <a:cxnSpLocks/>
          </p:cNvCxnSpPr>
          <p:nvPr userDrawn="1"/>
        </p:nvCxnSpPr>
        <p:spPr>
          <a:xfrm>
            <a:off x="9121637" y="711200"/>
            <a:ext cx="0" cy="5486400"/>
          </a:xfrm>
          <a:prstGeom prst="line">
            <a:avLst/>
          </a:prstGeom>
          <a:ln>
            <a:solidFill>
              <a:schemeClr val="bg1">
                <a:alpha val="16000"/>
              </a:schemeClr>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E26B5D51-C4EC-4766-AEC2-C17B137015E2}"/>
              </a:ext>
            </a:extLst>
          </p:cNvPr>
          <p:cNvSpPr>
            <a:spLocks noGrp="1"/>
          </p:cNvSpPr>
          <p:nvPr>
            <p:ph type="dt" sz="half" idx="10"/>
          </p:nvPr>
        </p:nvSpPr>
        <p:spPr>
          <a:xfrm>
            <a:off x="1562098" y="6356350"/>
            <a:ext cx="1485900" cy="365125"/>
          </a:xfrm>
        </p:spPr>
        <p:txBody>
          <a:bodyPr/>
          <a:lstStyle/>
          <a:p>
            <a:fld id="{D3EBF2CA-194E-4E64-8649-81384584209B}" type="datetimeFigureOut">
              <a:rPr lang="en-US" smtClean="0"/>
              <a:t>4/28/2025</a:t>
            </a:fld>
            <a:endParaRPr lang="en-US" dirty="0"/>
          </a:p>
        </p:txBody>
      </p:sp>
      <p:sp>
        <p:nvSpPr>
          <p:cNvPr id="11" name="Title 1">
            <a:extLst>
              <a:ext uri="{FF2B5EF4-FFF2-40B4-BE49-F238E27FC236}">
                <a16:creationId xmlns:a16="http://schemas.microsoft.com/office/drawing/2014/main" id="{2FD07E30-D96D-4A68-A31B-4DD4187FD412}"/>
              </a:ext>
            </a:extLst>
          </p:cNvPr>
          <p:cNvSpPr>
            <a:spLocks noGrp="1"/>
          </p:cNvSpPr>
          <p:nvPr>
            <p:ph type="title" hasCustomPrompt="1"/>
          </p:nvPr>
        </p:nvSpPr>
        <p:spPr>
          <a:xfrm>
            <a:off x="260350" y="1804194"/>
            <a:ext cx="4079875" cy="1500981"/>
          </a:xfrm>
        </p:spPr>
        <p:txBody>
          <a:bodyPr>
            <a:noAutofit/>
          </a:bodyPr>
          <a:lstStyle>
            <a:lvl1pPr>
              <a:defRPr sz="5400" b="1"/>
            </a:lvl1pPr>
          </a:lstStyle>
          <a:p>
            <a:r>
              <a:rPr lang="en-US" dirty="0"/>
              <a:t>Click to edit the title</a:t>
            </a:r>
          </a:p>
        </p:txBody>
      </p:sp>
      <p:sp>
        <p:nvSpPr>
          <p:cNvPr id="12" name="Text Placeholder 49">
            <a:extLst>
              <a:ext uri="{FF2B5EF4-FFF2-40B4-BE49-F238E27FC236}">
                <a16:creationId xmlns:a16="http://schemas.microsoft.com/office/drawing/2014/main" id="{D26B7A11-9BF6-44F4-8253-5C0E56926C2E}"/>
              </a:ext>
            </a:extLst>
          </p:cNvPr>
          <p:cNvSpPr>
            <a:spLocks noGrp="1"/>
          </p:cNvSpPr>
          <p:nvPr>
            <p:ph type="body" sz="quarter" idx="25" hasCustomPrompt="1"/>
          </p:nvPr>
        </p:nvSpPr>
        <p:spPr>
          <a:xfrm>
            <a:off x="260350" y="3412808"/>
            <a:ext cx="3418565" cy="911542"/>
          </a:xfrm>
        </p:spPr>
        <p:txBody>
          <a:bodyPr>
            <a:noAutofit/>
          </a:bodyPr>
          <a:lstStyle>
            <a:lvl1pPr marL="0" indent="0" algn="l">
              <a:buNone/>
              <a:defRPr sz="16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Add Some Brief Text Here As a Subtitle and Remember This is Just a Demo Text So Consider Replacing This With Your Own Information</a:t>
            </a:r>
          </a:p>
        </p:txBody>
      </p:sp>
      <p:sp>
        <p:nvSpPr>
          <p:cNvPr id="13" name="Picture Placeholder 30">
            <a:extLst>
              <a:ext uri="{FF2B5EF4-FFF2-40B4-BE49-F238E27FC236}">
                <a16:creationId xmlns:a16="http://schemas.microsoft.com/office/drawing/2014/main" id="{71D0DFCC-9221-4010-9EB5-6648C16B6780}"/>
              </a:ext>
            </a:extLst>
          </p:cNvPr>
          <p:cNvSpPr>
            <a:spLocks noGrp="1"/>
          </p:cNvSpPr>
          <p:nvPr>
            <p:ph type="pic" sz="quarter" idx="14" hasCustomPrompt="1"/>
          </p:nvPr>
        </p:nvSpPr>
        <p:spPr>
          <a:xfrm>
            <a:off x="7075930" y="394494"/>
            <a:ext cx="1074156" cy="1074156"/>
          </a:xfrm>
        </p:spPr>
        <p:txBody>
          <a:bodyPr>
            <a:noAutofit/>
          </a:bodyPr>
          <a:lstStyle>
            <a:lvl1pPr marL="0" indent="0" algn="ctr">
              <a:buNone/>
              <a:defRPr sz="1000"/>
            </a:lvl1pPr>
          </a:lstStyle>
          <a:p>
            <a:r>
              <a:rPr lang="en-US" dirty="0"/>
              <a:t>Click to add icon</a:t>
            </a:r>
          </a:p>
        </p:txBody>
      </p:sp>
      <p:sp>
        <p:nvSpPr>
          <p:cNvPr id="14" name="Text Placeholder 41">
            <a:extLst>
              <a:ext uri="{FF2B5EF4-FFF2-40B4-BE49-F238E27FC236}">
                <a16:creationId xmlns:a16="http://schemas.microsoft.com/office/drawing/2014/main" id="{568A994B-ECA5-4345-9A69-2B13AF19C7AE}"/>
              </a:ext>
            </a:extLst>
          </p:cNvPr>
          <p:cNvSpPr>
            <a:spLocks noGrp="1"/>
          </p:cNvSpPr>
          <p:nvPr>
            <p:ph type="body" sz="quarter" idx="21" hasCustomPrompt="1"/>
          </p:nvPr>
        </p:nvSpPr>
        <p:spPr>
          <a:xfrm>
            <a:off x="6238871" y="1961726"/>
            <a:ext cx="2748275" cy="1124365"/>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15" name="Text Placeholder 43">
            <a:extLst>
              <a:ext uri="{FF2B5EF4-FFF2-40B4-BE49-F238E27FC236}">
                <a16:creationId xmlns:a16="http://schemas.microsoft.com/office/drawing/2014/main" id="{599D650F-72BB-4AC9-81A9-ED3D9F49E973}"/>
              </a:ext>
            </a:extLst>
          </p:cNvPr>
          <p:cNvSpPr>
            <a:spLocks noGrp="1"/>
          </p:cNvSpPr>
          <p:nvPr>
            <p:ph type="body" sz="quarter" idx="22" hasCustomPrompt="1"/>
          </p:nvPr>
        </p:nvSpPr>
        <p:spPr>
          <a:xfrm>
            <a:off x="6261746" y="1531833"/>
            <a:ext cx="2700976" cy="414310"/>
          </a:xfrm>
        </p:spPr>
        <p:txBody>
          <a:bodyPr>
            <a:noAutofit/>
          </a:bodyPr>
          <a:lstStyle>
            <a:lvl1pPr marL="0" indent="0" algn="ctr">
              <a:buNone/>
              <a:defRPr sz="24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16" name="Picture Placeholder 30">
            <a:extLst>
              <a:ext uri="{FF2B5EF4-FFF2-40B4-BE49-F238E27FC236}">
                <a16:creationId xmlns:a16="http://schemas.microsoft.com/office/drawing/2014/main" id="{5A15D709-4179-4B84-B852-6039E6B0BCE1}"/>
              </a:ext>
            </a:extLst>
          </p:cNvPr>
          <p:cNvSpPr>
            <a:spLocks noGrp="1"/>
          </p:cNvSpPr>
          <p:nvPr>
            <p:ph type="pic" sz="quarter" idx="26" hasCustomPrompt="1"/>
          </p:nvPr>
        </p:nvSpPr>
        <p:spPr>
          <a:xfrm>
            <a:off x="10119740" y="394494"/>
            <a:ext cx="1074156" cy="1074156"/>
          </a:xfrm>
        </p:spPr>
        <p:txBody>
          <a:bodyPr>
            <a:noAutofit/>
          </a:bodyPr>
          <a:lstStyle>
            <a:lvl1pPr marL="0" indent="0" algn="ctr">
              <a:buNone/>
              <a:defRPr sz="1000"/>
            </a:lvl1pPr>
          </a:lstStyle>
          <a:p>
            <a:r>
              <a:rPr lang="en-US" dirty="0"/>
              <a:t>Click to add icon</a:t>
            </a:r>
          </a:p>
        </p:txBody>
      </p:sp>
      <p:sp>
        <p:nvSpPr>
          <p:cNvPr id="17" name="Text Placeholder 41">
            <a:extLst>
              <a:ext uri="{FF2B5EF4-FFF2-40B4-BE49-F238E27FC236}">
                <a16:creationId xmlns:a16="http://schemas.microsoft.com/office/drawing/2014/main" id="{3EF102A3-6EFD-44DA-B153-1405453D6DD8}"/>
              </a:ext>
            </a:extLst>
          </p:cNvPr>
          <p:cNvSpPr>
            <a:spLocks noGrp="1"/>
          </p:cNvSpPr>
          <p:nvPr>
            <p:ph type="body" sz="quarter" idx="27" hasCustomPrompt="1"/>
          </p:nvPr>
        </p:nvSpPr>
        <p:spPr>
          <a:xfrm>
            <a:off x="9282681" y="1961726"/>
            <a:ext cx="2748275" cy="1124365"/>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18" name="Text Placeholder 43">
            <a:extLst>
              <a:ext uri="{FF2B5EF4-FFF2-40B4-BE49-F238E27FC236}">
                <a16:creationId xmlns:a16="http://schemas.microsoft.com/office/drawing/2014/main" id="{CF18AB91-5DD8-43C0-A688-F26DA8D38587}"/>
              </a:ext>
            </a:extLst>
          </p:cNvPr>
          <p:cNvSpPr>
            <a:spLocks noGrp="1"/>
          </p:cNvSpPr>
          <p:nvPr>
            <p:ph type="body" sz="quarter" idx="28" hasCustomPrompt="1"/>
          </p:nvPr>
        </p:nvSpPr>
        <p:spPr>
          <a:xfrm>
            <a:off x="9305556" y="1531833"/>
            <a:ext cx="2700976" cy="414310"/>
          </a:xfrm>
        </p:spPr>
        <p:txBody>
          <a:bodyPr>
            <a:noAutofit/>
          </a:bodyPr>
          <a:lstStyle>
            <a:lvl1pPr marL="0" indent="0" algn="ctr">
              <a:buNone/>
              <a:defRPr sz="24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19" name="Picture Placeholder 30">
            <a:extLst>
              <a:ext uri="{FF2B5EF4-FFF2-40B4-BE49-F238E27FC236}">
                <a16:creationId xmlns:a16="http://schemas.microsoft.com/office/drawing/2014/main" id="{A76BE60B-CBCF-4AEC-A92F-5B3D4D999094}"/>
              </a:ext>
            </a:extLst>
          </p:cNvPr>
          <p:cNvSpPr>
            <a:spLocks noGrp="1"/>
          </p:cNvSpPr>
          <p:nvPr>
            <p:ph type="pic" sz="quarter" idx="29" hasCustomPrompt="1"/>
          </p:nvPr>
        </p:nvSpPr>
        <p:spPr>
          <a:xfrm>
            <a:off x="7075930" y="3784769"/>
            <a:ext cx="1074156" cy="1074156"/>
          </a:xfrm>
        </p:spPr>
        <p:txBody>
          <a:bodyPr>
            <a:noAutofit/>
          </a:bodyPr>
          <a:lstStyle>
            <a:lvl1pPr marL="0" indent="0" algn="ctr">
              <a:buNone/>
              <a:defRPr sz="1000"/>
            </a:lvl1pPr>
          </a:lstStyle>
          <a:p>
            <a:r>
              <a:rPr lang="en-US" dirty="0"/>
              <a:t>Click to add icon</a:t>
            </a:r>
          </a:p>
        </p:txBody>
      </p:sp>
      <p:sp>
        <p:nvSpPr>
          <p:cNvPr id="20" name="Text Placeholder 41">
            <a:extLst>
              <a:ext uri="{FF2B5EF4-FFF2-40B4-BE49-F238E27FC236}">
                <a16:creationId xmlns:a16="http://schemas.microsoft.com/office/drawing/2014/main" id="{ADEAA25F-E088-48F8-9EF8-25FF2CE58080}"/>
              </a:ext>
            </a:extLst>
          </p:cNvPr>
          <p:cNvSpPr>
            <a:spLocks noGrp="1"/>
          </p:cNvSpPr>
          <p:nvPr>
            <p:ph type="body" sz="quarter" idx="30" hasCustomPrompt="1"/>
          </p:nvPr>
        </p:nvSpPr>
        <p:spPr>
          <a:xfrm>
            <a:off x="6238871" y="5352001"/>
            <a:ext cx="2748275" cy="1124365"/>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21" name="Text Placeholder 43">
            <a:extLst>
              <a:ext uri="{FF2B5EF4-FFF2-40B4-BE49-F238E27FC236}">
                <a16:creationId xmlns:a16="http://schemas.microsoft.com/office/drawing/2014/main" id="{D4B0F5BD-530E-4CC9-9465-C06BDBEB9874}"/>
              </a:ext>
            </a:extLst>
          </p:cNvPr>
          <p:cNvSpPr>
            <a:spLocks noGrp="1"/>
          </p:cNvSpPr>
          <p:nvPr>
            <p:ph type="body" sz="quarter" idx="31" hasCustomPrompt="1"/>
          </p:nvPr>
        </p:nvSpPr>
        <p:spPr>
          <a:xfrm>
            <a:off x="6261746" y="4922108"/>
            <a:ext cx="2700976" cy="414310"/>
          </a:xfrm>
        </p:spPr>
        <p:txBody>
          <a:bodyPr>
            <a:noAutofit/>
          </a:bodyPr>
          <a:lstStyle>
            <a:lvl1pPr marL="0" indent="0" algn="ctr">
              <a:buNone/>
              <a:defRPr sz="24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22" name="Picture Placeholder 30">
            <a:extLst>
              <a:ext uri="{FF2B5EF4-FFF2-40B4-BE49-F238E27FC236}">
                <a16:creationId xmlns:a16="http://schemas.microsoft.com/office/drawing/2014/main" id="{5530CB28-C607-4DDF-80A0-F800A20922B3}"/>
              </a:ext>
            </a:extLst>
          </p:cNvPr>
          <p:cNvSpPr>
            <a:spLocks noGrp="1"/>
          </p:cNvSpPr>
          <p:nvPr>
            <p:ph type="pic" sz="quarter" idx="32" hasCustomPrompt="1"/>
          </p:nvPr>
        </p:nvSpPr>
        <p:spPr>
          <a:xfrm>
            <a:off x="10119740" y="3784769"/>
            <a:ext cx="1074156" cy="1074156"/>
          </a:xfrm>
        </p:spPr>
        <p:txBody>
          <a:bodyPr>
            <a:noAutofit/>
          </a:bodyPr>
          <a:lstStyle>
            <a:lvl1pPr marL="0" indent="0" algn="ctr">
              <a:buNone/>
              <a:defRPr sz="1000"/>
            </a:lvl1pPr>
          </a:lstStyle>
          <a:p>
            <a:r>
              <a:rPr lang="en-US" dirty="0"/>
              <a:t>Click to add icon</a:t>
            </a:r>
          </a:p>
        </p:txBody>
      </p:sp>
      <p:sp>
        <p:nvSpPr>
          <p:cNvPr id="23" name="Text Placeholder 41">
            <a:extLst>
              <a:ext uri="{FF2B5EF4-FFF2-40B4-BE49-F238E27FC236}">
                <a16:creationId xmlns:a16="http://schemas.microsoft.com/office/drawing/2014/main" id="{DC40C9E9-82F2-40AC-A579-1D764BF5EC79}"/>
              </a:ext>
            </a:extLst>
          </p:cNvPr>
          <p:cNvSpPr>
            <a:spLocks noGrp="1"/>
          </p:cNvSpPr>
          <p:nvPr>
            <p:ph type="body" sz="quarter" idx="33" hasCustomPrompt="1"/>
          </p:nvPr>
        </p:nvSpPr>
        <p:spPr>
          <a:xfrm>
            <a:off x="9282681" y="5352001"/>
            <a:ext cx="2748275" cy="1124365"/>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24" name="Text Placeholder 43">
            <a:extLst>
              <a:ext uri="{FF2B5EF4-FFF2-40B4-BE49-F238E27FC236}">
                <a16:creationId xmlns:a16="http://schemas.microsoft.com/office/drawing/2014/main" id="{30D7BB33-813A-4806-BAFD-F4C37901954E}"/>
              </a:ext>
            </a:extLst>
          </p:cNvPr>
          <p:cNvSpPr>
            <a:spLocks noGrp="1"/>
          </p:cNvSpPr>
          <p:nvPr>
            <p:ph type="body" sz="quarter" idx="34" hasCustomPrompt="1"/>
          </p:nvPr>
        </p:nvSpPr>
        <p:spPr>
          <a:xfrm>
            <a:off x="9305556" y="4922108"/>
            <a:ext cx="2700976" cy="414310"/>
          </a:xfrm>
        </p:spPr>
        <p:txBody>
          <a:bodyPr>
            <a:noAutofit/>
          </a:bodyPr>
          <a:lstStyle>
            <a:lvl1pPr marL="0" indent="0" algn="ctr">
              <a:buNone/>
              <a:defRPr sz="24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6" name="Footer Placeholder 5">
            <a:extLst>
              <a:ext uri="{FF2B5EF4-FFF2-40B4-BE49-F238E27FC236}">
                <a16:creationId xmlns:a16="http://schemas.microsoft.com/office/drawing/2014/main" id="{788E389A-9715-4E50-942E-5FAA55C874D9}"/>
              </a:ext>
            </a:extLst>
          </p:cNvPr>
          <p:cNvSpPr>
            <a:spLocks noGrp="1"/>
          </p:cNvSpPr>
          <p:nvPr>
            <p:ph type="ftr" sz="quarter" idx="11"/>
          </p:nvPr>
        </p:nvSpPr>
        <p:spPr>
          <a:xfrm>
            <a:off x="3222350" y="6324600"/>
            <a:ext cx="2743200" cy="365125"/>
          </a:xfrm>
        </p:spPr>
        <p:txBody>
          <a:bodyPr/>
          <a:lstStyle/>
          <a:p>
            <a:endParaRPr lang="en-US" dirty="0"/>
          </a:p>
        </p:txBody>
      </p:sp>
    </p:spTree>
    <p:extLst>
      <p:ext uri="{BB962C8B-B14F-4D97-AF65-F5344CB8AC3E}">
        <p14:creationId xmlns:p14="http://schemas.microsoft.com/office/powerpoint/2010/main" val="553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EBF2CA-194E-4E64-8649-81384584209B}"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318149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EBF2CA-194E-4E64-8649-81384584209B}"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843538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EBF2CA-194E-4E64-8649-81384584209B}" type="datetimeFigureOut">
              <a:rPr lang="en-US" smtClean="0"/>
              <a:pPr/>
              <a:t>4/28/2025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424610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EBF2CA-194E-4E64-8649-81384584209B}"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692034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BF2CA-194E-4E64-8649-81384584209B}" type="datetimeFigureOut">
              <a:rPr lang="en-US" smtClean="0"/>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00220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1024176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919722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7">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EBF2CA-194E-4E64-8649-81384584209B}" type="datetimeFigureOut">
              <a:rPr lang="en-US" smtClean="0"/>
              <a:pPr/>
              <a:t>4/28/2025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C994FE7-5537-4176-BAD0-1BA98FC90E8E}" type="slidenum">
              <a:rPr lang="en-US" smtClean="0"/>
              <a:t>‹#›</a:t>
            </a:fld>
            <a:endParaRPr lang="en-US"/>
          </a:p>
        </p:txBody>
      </p:sp>
    </p:spTree>
    <p:extLst>
      <p:ext uri="{BB962C8B-B14F-4D97-AF65-F5344CB8AC3E}">
        <p14:creationId xmlns:p14="http://schemas.microsoft.com/office/powerpoint/2010/main" val="298513699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56" r:id="rId20"/>
    <p:sldLayoutId id="2147483658" r:id="rId21"/>
    <p:sldLayoutId id="2147483650" r:id="rId22"/>
    <p:sldLayoutId id="2147483659" r:id="rId23"/>
    <p:sldLayoutId id="2147483652" r:id="rId24"/>
    <p:sldLayoutId id="2147483657" r:id="rId25"/>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57" name="Title 256">
            <a:extLst>
              <a:ext uri="{FF2B5EF4-FFF2-40B4-BE49-F238E27FC236}">
                <a16:creationId xmlns:a16="http://schemas.microsoft.com/office/drawing/2014/main" id="{26AD3567-9F6F-4FB8-9052-653746737079}"/>
              </a:ext>
            </a:extLst>
          </p:cNvPr>
          <p:cNvSpPr>
            <a:spLocks noGrp="1"/>
          </p:cNvSpPr>
          <p:nvPr>
            <p:ph type="title"/>
          </p:nvPr>
        </p:nvSpPr>
        <p:spPr>
          <a:xfrm>
            <a:off x="2845771" y="2377584"/>
            <a:ext cx="7379854" cy="1510100"/>
          </a:xfrm>
        </p:spPr>
        <p:txBody>
          <a:bodyPr>
            <a:noAutofit/>
          </a:bodyPr>
          <a:lstStyle/>
          <a:p>
            <a:r>
              <a:rPr lang="en-US" sz="8000" b="1" dirty="0">
                <a:solidFill>
                  <a:prstClr val="white"/>
                </a:solidFill>
                <a:latin typeface="Lucida Calligraphy" panose="03010101010101010101" pitchFamily="66" charset="0"/>
              </a:rPr>
              <a:t>WELCOME</a:t>
            </a:r>
            <a:br>
              <a:rPr lang="en-US" sz="8000" b="1" dirty="0">
                <a:solidFill>
                  <a:prstClr val="white"/>
                </a:solidFill>
                <a:latin typeface="Lucida Calligraphy" panose="03010101010101010101" pitchFamily="66" charset="0"/>
              </a:rPr>
            </a:br>
            <a:endParaRPr lang="en-US" sz="8000" b="1" dirty="0"/>
          </a:p>
        </p:txBody>
      </p:sp>
      <p:sp>
        <p:nvSpPr>
          <p:cNvPr id="259" name="Text Placeholder 258">
            <a:extLst>
              <a:ext uri="{FF2B5EF4-FFF2-40B4-BE49-F238E27FC236}">
                <a16:creationId xmlns:a16="http://schemas.microsoft.com/office/drawing/2014/main" id="{CD0A320E-0FDB-4504-AB29-E392C6AC3D0D}"/>
              </a:ext>
            </a:extLst>
          </p:cNvPr>
          <p:cNvSpPr>
            <a:spLocks noGrp="1"/>
          </p:cNvSpPr>
          <p:nvPr>
            <p:ph type="body" sz="quarter" idx="14"/>
          </p:nvPr>
        </p:nvSpPr>
        <p:spPr>
          <a:xfrm>
            <a:off x="3149600" y="3291527"/>
            <a:ext cx="7192649" cy="702672"/>
          </a:xfrm>
        </p:spPr>
        <p:txBody>
          <a:bodyPr>
            <a:noAutofit/>
          </a:bodyPr>
          <a:lstStyle/>
          <a:p>
            <a:r>
              <a:rPr lang="en-US" sz="3200" b="1" dirty="0">
                <a:latin typeface="Tw Cen MT" panose="020B0602020104020603" pitchFamily="34" charset="0"/>
              </a:rPr>
              <a:t>TO OUR TODAY’S PRESENTATION</a:t>
            </a:r>
          </a:p>
          <a:p>
            <a:endParaRPr lang="en-BS" sz="3200" b="1" dirty="0">
              <a:effectLst/>
            </a:endParaRPr>
          </a:p>
        </p:txBody>
      </p:sp>
      <p:sp>
        <p:nvSpPr>
          <p:cNvPr id="6" name="Rectangle: Rounded Corners 5">
            <a:extLst>
              <a:ext uri="{FF2B5EF4-FFF2-40B4-BE49-F238E27FC236}">
                <a16:creationId xmlns:a16="http://schemas.microsoft.com/office/drawing/2014/main" id="{97DC5BC6-4A4A-5D53-4844-B99C147BA2F8}"/>
              </a:ext>
            </a:extLst>
          </p:cNvPr>
          <p:cNvSpPr/>
          <p:nvPr/>
        </p:nvSpPr>
        <p:spPr>
          <a:xfrm>
            <a:off x="6096000" y="920533"/>
            <a:ext cx="2029176" cy="2401978"/>
          </a:xfrm>
          <a:prstGeom prst="roundRect">
            <a:avLst>
              <a:gd name="adj" fmla="val 62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FE3086-5F79-4199-9F6E-FB3FE5742D12}"/>
              </a:ext>
            </a:extLst>
          </p:cNvPr>
          <p:cNvSpPr txBox="1"/>
          <p:nvPr/>
        </p:nvSpPr>
        <p:spPr>
          <a:xfrm>
            <a:off x="2939373" y="4002323"/>
            <a:ext cx="7192649" cy="830997"/>
          </a:xfrm>
          <a:prstGeom prst="rect">
            <a:avLst/>
          </a:prstGeom>
          <a:noFill/>
        </p:spPr>
        <p:txBody>
          <a:bodyPr wrap="square" rtlCol="0">
            <a:spAutoFit/>
          </a:bodyPr>
          <a:lstStyle/>
          <a:p>
            <a:r>
              <a:rPr lang="en-US" sz="2400" b="1" dirty="0">
                <a:latin typeface="Segoe UI Variable Small" pitchFamily="2" charset="0"/>
                <a:ea typeface="MS UI Gothic" panose="020B0600070205080204" pitchFamily="34" charset="-128"/>
              </a:rPr>
              <a:t>PROJECT PRESENTED BY </a:t>
            </a:r>
            <a:r>
              <a:rPr lang="en-US" sz="2400" b="1" dirty="0">
                <a:solidFill>
                  <a:schemeClr val="accent5">
                    <a:lumMod val="60000"/>
                    <a:lumOff val="40000"/>
                  </a:schemeClr>
                </a:solidFill>
                <a:latin typeface="Segoe UI Variable Small" pitchFamily="2" charset="0"/>
                <a:ea typeface="MS UI Gothic" panose="020B0600070205080204" pitchFamily="34" charset="-128"/>
              </a:rPr>
              <a:t>WILLIAM’S  TE@M</a:t>
            </a:r>
          </a:p>
          <a:p>
            <a:endParaRPr lang="en-BS" sz="2400" dirty="0"/>
          </a:p>
        </p:txBody>
      </p:sp>
    </p:spTree>
    <p:extLst>
      <p:ext uri="{BB962C8B-B14F-4D97-AF65-F5344CB8AC3E}">
        <p14:creationId xmlns:p14="http://schemas.microsoft.com/office/powerpoint/2010/main" val="11606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250"/>
                                        <p:tgtEl>
                                          <p:spTgt spid="257"/>
                                        </p:tgtEl>
                                      </p:cBhvr>
                                    </p:animEffect>
                                    <p:anim calcmode="lin" valueType="num">
                                      <p:cBhvr>
                                        <p:cTn id="8" dur="250" fill="hold"/>
                                        <p:tgtEl>
                                          <p:spTgt spid="257"/>
                                        </p:tgtEl>
                                        <p:attrNameLst>
                                          <p:attrName>ppt_x</p:attrName>
                                        </p:attrNameLst>
                                      </p:cBhvr>
                                      <p:tavLst>
                                        <p:tav tm="0">
                                          <p:val>
                                            <p:strVal val="#ppt_x"/>
                                          </p:val>
                                        </p:tav>
                                        <p:tav tm="100000">
                                          <p:val>
                                            <p:strVal val="#ppt_x"/>
                                          </p:val>
                                        </p:tav>
                                      </p:tavLst>
                                    </p:anim>
                                    <p:anim calcmode="lin" valueType="num">
                                      <p:cBhvr>
                                        <p:cTn id="9" dur="250" fill="hold"/>
                                        <p:tgtEl>
                                          <p:spTgt spid="2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9">
                                            <p:txEl>
                                              <p:pRg st="0" end="0"/>
                                            </p:txEl>
                                          </p:spTgt>
                                        </p:tgtEl>
                                        <p:attrNameLst>
                                          <p:attrName>style.visibility</p:attrName>
                                        </p:attrNameLst>
                                      </p:cBhvr>
                                      <p:to>
                                        <p:strVal val="visible"/>
                                      </p:to>
                                    </p:set>
                                    <p:animEffect transition="in" filter="fade">
                                      <p:cBhvr>
                                        <p:cTn id="12" dur="250"/>
                                        <p:tgtEl>
                                          <p:spTgt spid="259">
                                            <p:txEl>
                                              <p:pRg st="0" end="0"/>
                                            </p:txEl>
                                          </p:spTgt>
                                        </p:tgtEl>
                                      </p:cBhvr>
                                    </p:animEffect>
                                    <p:anim calcmode="lin" valueType="num">
                                      <p:cBhvr>
                                        <p:cTn id="13" dur="250" fill="hold"/>
                                        <p:tgtEl>
                                          <p:spTgt spid="259">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259">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14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42" presetClass="entr" presetSubtype="0" fill="hold" grpId="0" nodeType="withEffect">
                                  <p:stCondLst>
                                    <p:cond delay="14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9" grpId="0" build="p"/>
      <p:bldP spid="6"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879A8B0-421E-4D8D-AB73-287BFCA7255B}"/>
              </a:ext>
            </a:extLst>
          </p:cNvPr>
          <p:cNvSpPr/>
          <p:nvPr/>
        </p:nvSpPr>
        <p:spPr>
          <a:xfrm>
            <a:off x="2535379" y="76546"/>
            <a:ext cx="7532257" cy="646331"/>
          </a:xfrm>
          <a:prstGeom prst="rect">
            <a:avLst/>
          </a:prstGeom>
        </p:spPr>
        <p:txBody>
          <a:bodyPr wrap="square">
            <a:spAutoFit/>
          </a:bodyPr>
          <a:lstStyle/>
          <a:p>
            <a:r>
              <a:rPr lang="en-IN" sz="3600" b="1" dirty="0"/>
              <a:t>Use case Diagram:         </a:t>
            </a:r>
            <a:endParaRPr lang="en-BS" sz="3600" dirty="0"/>
          </a:p>
        </p:txBody>
      </p:sp>
      <p:pic>
        <p:nvPicPr>
          <p:cNvPr id="10" name="Picture 9">
            <a:extLst>
              <a:ext uri="{FF2B5EF4-FFF2-40B4-BE49-F238E27FC236}">
                <a16:creationId xmlns:a16="http://schemas.microsoft.com/office/drawing/2014/main" id="{839A5924-6B23-4189-A9E1-673A45F03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7389" y="825963"/>
            <a:ext cx="6237221" cy="5900073"/>
          </a:xfrm>
          <a:prstGeom prst="rect">
            <a:avLst/>
          </a:prstGeom>
          <a:ln>
            <a:solidFill>
              <a:srgbClr val="3E8EFD"/>
            </a:solidFill>
          </a:ln>
        </p:spPr>
      </p:pic>
    </p:spTree>
    <p:extLst>
      <p:ext uri="{BB962C8B-B14F-4D97-AF65-F5344CB8AC3E}">
        <p14:creationId xmlns:p14="http://schemas.microsoft.com/office/powerpoint/2010/main" val="304562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514AFF-1FB8-402E-9AE4-9B66AFE64426}"/>
              </a:ext>
            </a:extLst>
          </p:cNvPr>
          <p:cNvSpPr txBox="1"/>
          <p:nvPr/>
        </p:nvSpPr>
        <p:spPr>
          <a:xfrm>
            <a:off x="1316180" y="310144"/>
            <a:ext cx="5149275" cy="707886"/>
          </a:xfrm>
          <a:prstGeom prst="rect">
            <a:avLst/>
          </a:prstGeom>
          <a:noFill/>
        </p:spPr>
        <p:txBody>
          <a:bodyPr wrap="square" rtlCol="0">
            <a:spAutoFit/>
          </a:bodyPr>
          <a:lstStyle/>
          <a:p>
            <a:r>
              <a:rPr lang="en-IN" sz="4000" b="1" dirty="0"/>
              <a:t>SEQUENCE DIAGRAM:</a:t>
            </a:r>
            <a:endParaRPr lang="en-BS" sz="4000" dirty="0"/>
          </a:p>
        </p:txBody>
      </p:sp>
      <p:pic>
        <p:nvPicPr>
          <p:cNvPr id="4" name="Picture 3">
            <a:extLst>
              <a:ext uri="{FF2B5EF4-FFF2-40B4-BE49-F238E27FC236}">
                <a16:creationId xmlns:a16="http://schemas.microsoft.com/office/drawing/2014/main" id="{418A4E02-AEE3-46C1-8088-D9747BB04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260" y="1166745"/>
            <a:ext cx="8829976" cy="5283360"/>
          </a:xfrm>
          <a:prstGeom prst="rect">
            <a:avLst/>
          </a:prstGeom>
        </p:spPr>
      </p:pic>
      <p:pic>
        <p:nvPicPr>
          <p:cNvPr id="5" name="Picture 4">
            <a:extLst>
              <a:ext uri="{FF2B5EF4-FFF2-40B4-BE49-F238E27FC236}">
                <a16:creationId xmlns:a16="http://schemas.microsoft.com/office/drawing/2014/main" id="{C0E41A59-4F61-408C-A886-03B303DF01ED}"/>
              </a:ext>
            </a:extLst>
          </p:cNvPr>
          <p:cNvPicPr>
            <a:picLocks noChangeAspect="1"/>
          </p:cNvPicPr>
          <p:nvPr/>
        </p:nvPicPr>
        <p:blipFill rotWithShape="1">
          <a:blip r:embed="rId3">
            <a:extLst>
              <a:ext uri="{28A0092B-C50C-407E-A947-70E740481C1C}">
                <a14:useLocalDpi xmlns:a14="http://schemas.microsoft.com/office/drawing/2010/main" val="0"/>
              </a:ext>
            </a:extLst>
          </a:blip>
          <a:srcRect l="73634" t="13981" r="11641" b="74650"/>
          <a:stretch/>
        </p:blipFill>
        <p:spPr>
          <a:xfrm>
            <a:off x="6360160" y="5126643"/>
            <a:ext cx="1076960" cy="293717"/>
          </a:xfrm>
          <a:prstGeom prst="rect">
            <a:avLst/>
          </a:prstGeom>
        </p:spPr>
      </p:pic>
      <p:pic>
        <p:nvPicPr>
          <p:cNvPr id="6" name="Picture 5">
            <a:extLst>
              <a:ext uri="{FF2B5EF4-FFF2-40B4-BE49-F238E27FC236}">
                <a16:creationId xmlns:a16="http://schemas.microsoft.com/office/drawing/2014/main" id="{FE5EC1B9-5AC9-4B87-877A-FE13DC5DA20D}"/>
              </a:ext>
            </a:extLst>
          </p:cNvPr>
          <p:cNvPicPr>
            <a:picLocks noChangeAspect="1"/>
          </p:cNvPicPr>
          <p:nvPr/>
        </p:nvPicPr>
        <p:blipFill rotWithShape="1">
          <a:blip r:embed="rId3">
            <a:extLst>
              <a:ext uri="{28A0092B-C50C-407E-A947-70E740481C1C}">
                <a14:useLocalDpi xmlns:a14="http://schemas.microsoft.com/office/drawing/2010/main" val="0"/>
              </a:ext>
            </a:extLst>
          </a:blip>
          <a:srcRect l="73634" t="13981" r="11641" b="74650"/>
          <a:stretch/>
        </p:blipFill>
        <p:spPr>
          <a:xfrm flipV="1">
            <a:off x="9331960" y="4853734"/>
            <a:ext cx="817880" cy="182290"/>
          </a:xfrm>
          <a:prstGeom prst="rect">
            <a:avLst/>
          </a:prstGeom>
        </p:spPr>
      </p:pic>
    </p:spTree>
    <p:extLst>
      <p:ext uri="{BB962C8B-B14F-4D97-AF65-F5344CB8AC3E}">
        <p14:creationId xmlns:p14="http://schemas.microsoft.com/office/powerpoint/2010/main" val="53890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514AFF-1FB8-402E-9AE4-9B66AFE64426}"/>
              </a:ext>
            </a:extLst>
          </p:cNvPr>
          <p:cNvSpPr txBox="1"/>
          <p:nvPr/>
        </p:nvSpPr>
        <p:spPr>
          <a:xfrm>
            <a:off x="1154547" y="1075266"/>
            <a:ext cx="4470888" cy="707886"/>
          </a:xfrm>
          <a:prstGeom prst="rect">
            <a:avLst/>
          </a:prstGeom>
          <a:noFill/>
        </p:spPr>
        <p:txBody>
          <a:bodyPr wrap="square" rtlCol="0">
            <a:spAutoFit/>
          </a:bodyPr>
          <a:lstStyle/>
          <a:p>
            <a:r>
              <a:rPr lang="en-IN" sz="4000" b="1" dirty="0"/>
              <a:t>CLASS DIAGRAM:</a:t>
            </a:r>
            <a:endParaRPr lang="en-BS" sz="4000" dirty="0"/>
          </a:p>
        </p:txBody>
      </p:sp>
      <p:pic>
        <p:nvPicPr>
          <p:cNvPr id="5" name="Picture 4">
            <a:extLst>
              <a:ext uri="{FF2B5EF4-FFF2-40B4-BE49-F238E27FC236}">
                <a16:creationId xmlns:a16="http://schemas.microsoft.com/office/drawing/2014/main" id="{78F5D0BE-5985-4E08-9F6F-A7E5DEB2F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120" y="783430"/>
            <a:ext cx="4417341" cy="5206824"/>
          </a:xfrm>
          <a:prstGeom prst="rect">
            <a:avLst/>
          </a:prstGeom>
          <a:ln>
            <a:solidFill>
              <a:schemeClr val="tx2">
                <a:lumMod val="75000"/>
              </a:schemeClr>
            </a:solidFill>
          </a:ln>
        </p:spPr>
      </p:pic>
      <p:sp>
        <p:nvSpPr>
          <p:cNvPr id="3" name="TextBox 2">
            <a:extLst>
              <a:ext uri="{FF2B5EF4-FFF2-40B4-BE49-F238E27FC236}">
                <a16:creationId xmlns:a16="http://schemas.microsoft.com/office/drawing/2014/main" id="{D1945FFA-2E48-4E4E-A7AD-FB40463E9509}"/>
              </a:ext>
            </a:extLst>
          </p:cNvPr>
          <p:cNvSpPr txBox="1"/>
          <p:nvPr/>
        </p:nvSpPr>
        <p:spPr>
          <a:xfrm>
            <a:off x="967543" y="1828799"/>
            <a:ext cx="4488873" cy="3785652"/>
          </a:xfrm>
          <a:prstGeom prst="rect">
            <a:avLst/>
          </a:prstGeom>
          <a:noFill/>
        </p:spPr>
        <p:txBody>
          <a:bodyPr wrap="square" rtlCol="0">
            <a:spAutoFit/>
          </a:bodyPr>
          <a:lstStyle/>
          <a:p>
            <a:r>
              <a:rPr lang="en-IN" sz="2400" dirty="0"/>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endParaRPr lang="en-BS" sz="2400" dirty="0"/>
          </a:p>
        </p:txBody>
      </p:sp>
    </p:spTree>
    <p:extLst>
      <p:ext uri="{BB962C8B-B14F-4D97-AF65-F5344CB8AC3E}">
        <p14:creationId xmlns:p14="http://schemas.microsoft.com/office/powerpoint/2010/main" val="411035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514AFF-1FB8-402E-9AE4-9B66AFE64426}"/>
              </a:ext>
            </a:extLst>
          </p:cNvPr>
          <p:cNvSpPr txBox="1"/>
          <p:nvPr/>
        </p:nvSpPr>
        <p:spPr>
          <a:xfrm>
            <a:off x="965198" y="957719"/>
            <a:ext cx="4742875" cy="717953"/>
          </a:xfrm>
          <a:prstGeom prst="rect">
            <a:avLst/>
          </a:prstGeom>
          <a:noFill/>
        </p:spPr>
        <p:txBody>
          <a:bodyPr wrap="square" rtlCol="0">
            <a:spAutoFit/>
          </a:bodyPr>
          <a:lstStyle/>
          <a:p>
            <a:pPr>
              <a:lnSpc>
                <a:spcPct val="107000"/>
              </a:lnSpc>
              <a:spcAft>
                <a:spcPts val="800"/>
              </a:spcAft>
            </a:pPr>
            <a:r>
              <a:rPr lang="en-IN" sz="4000" b="1" dirty="0">
                <a:ea typeface="Calibri" panose="020F0502020204030204" pitchFamily="34" charset="0"/>
                <a:cs typeface="Cordia New" panose="020B0304020202020204" pitchFamily="34" charset="-34"/>
              </a:rPr>
              <a:t>ACTIVITY DIAGRAM:</a:t>
            </a:r>
            <a:endParaRPr lang="en-BS" sz="3200" dirty="0">
              <a:ea typeface="Calibri" panose="020F0502020204030204" pitchFamily="34" charset="0"/>
              <a:cs typeface="Cordia New" panose="020B0304020202020204" pitchFamily="34" charset="-34"/>
            </a:endParaRPr>
          </a:p>
        </p:txBody>
      </p:sp>
      <p:pic>
        <p:nvPicPr>
          <p:cNvPr id="5" name="Picture 4">
            <a:extLst>
              <a:ext uri="{FF2B5EF4-FFF2-40B4-BE49-F238E27FC236}">
                <a16:creationId xmlns:a16="http://schemas.microsoft.com/office/drawing/2014/main" id="{D34DC085-6577-4C48-9CDB-582753A12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396" y="1991294"/>
            <a:ext cx="10069474" cy="3908987"/>
          </a:xfrm>
          <a:prstGeom prst="rect">
            <a:avLst/>
          </a:prstGeom>
          <a:ln>
            <a:solidFill>
              <a:schemeClr val="tx2">
                <a:lumMod val="75000"/>
              </a:schemeClr>
            </a:solidFill>
          </a:ln>
        </p:spPr>
      </p:pic>
      <p:pic>
        <p:nvPicPr>
          <p:cNvPr id="9" name="Picture 8">
            <a:extLst>
              <a:ext uri="{FF2B5EF4-FFF2-40B4-BE49-F238E27FC236}">
                <a16:creationId xmlns:a16="http://schemas.microsoft.com/office/drawing/2014/main" id="{63519C60-1FFD-40BC-A645-E54A297360BB}"/>
              </a:ext>
            </a:extLst>
          </p:cNvPr>
          <p:cNvPicPr>
            <a:picLocks noChangeAspect="1"/>
          </p:cNvPicPr>
          <p:nvPr/>
        </p:nvPicPr>
        <p:blipFill rotWithShape="1">
          <a:blip r:embed="rId2">
            <a:extLst>
              <a:ext uri="{28A0092B-C50C-407E-A947-70E740481C1C}">
                <a14:useLocalDpi xmlns:a14="http://schemas.microsoft.com/office/drawing/2010/main" val="0"/>
              </a:ext>
            </a:extLst>
          </a:blip>
          <a:srcRect l="30320" t="69682" r="17213" b="18740"/>
          <a:stretch/>
        </p:blipFill>
        <p:spPr>
          <a:xfrm>
            <a:off x="8244252" y="5172365"/>
            <a:ext cx="2479870" cy="212436"/>
          </a:xfrm>
          <a:prstGeom prst="rect">
            <a:avLst/>
          </a:prstGeom>
          <a:ln>
            <a:noFill/>
          </a:ln>
        </p:spPr>
      </p:pic>
      <p:pic>
        <p:nvPicPr>
          <p:cNvPr id="10" name="Picture 9">
            <a:extLst>
              <a:ext uri="{FF2B5EF4-FFF2-40B4-BE49-F238E27FC236}">
                <a16:creationId xmlns:a16="http://schemas.microsoft.com/office/drawing/2014/main" id="{1C9521B7-47FE-418B-A604-78F4C7D24A51}"/>
              </a:ext>
            </a:extLst>
          </p:cNvPr>
          <p:cNvPicPr>
            <a:picLocks noChangeAspect="1"/>
          </p:cNvPicPr>
          <p:nvPr/>
        </p:nvPicPr>
        <p:blipFill rotWithShape="1">
          <a:blip r:embed="rId2">
            <a:extLst>
              <a:ext uri="{28A0092B-C50C-407E-A947-70E740481C1C}">
                <a14:useLocalDpi xmlns:a14="http://schemas.microsoft.com/office/drawing/2010/main" val="0"/>
              </a:ext>
            </a:extLst>
          </a:blip>
          <a:srcRect l="30320" t="69682" r="51633" b="18740"/>
          <a:stretch/>
        </p:blipFill>
        <p:spPr>
          <a:xfrm>
            <a:off x="9484187" y="3830727"/>
            <a:ext cx="663253" cy="230119"/>
          </a:xfrm>
          <a:prstGeom prst="rect">
            <a:avLst/>
          </a:prstGeom>
          <a:ln>
            <a:noFill/>
          </a:ln>
        </p:spPr>
      </p:pic>
      <p:pic>
        <p:nvPicPr>
          <p:cNvPr id="11" name="Picture 10">
            <a:extLst>
              <a:ext uri="{FF2B5EF4-FFF2-40B4-BE49-F238E27FC236}">
                <a16:creationId xmlns:a16="http://schemas.microsoft.com/office/drawing/2014/main" id="{CC0971B2-5E8B-4EF7-BD19-C34F1F5621ED}"/>
              </a:ext>
            </a:extLst>
          </p:cNvPr>
          <p:cNvPicPr>
            <a:picLocks noChangeAspect="1"/>
          </p:cNvPicPr>
          <p:nvPr/>
        </p:nvPicPr>
        <p:blipFill rotWithShape="1">
          <a:blip r:embed="rId2">
            <a:extLst>
              <a:ext uri="{28A0092B-C50C-407E-A947-70E740481C1C}">
                <a14:useLocalDpi xmlns:a14="http://schemas.microsoft.com/office/drawing/2010/main" val="0"/>
              </a:ext>
            </a:extLst>
          </a:blip>
          <a:srcRect l="30320" t="69682" r="60666" b="23277"/>
          <a:stretch/>
        </p:blipFill>
        <p:spPr>
          <a:xfrm>
            <a:off x="9484187" y="2882813"/>
            <a:ext cx="700559" cy="212434"/>
          </a:xfrm>
          <a:prstGeom prst="rect">
            <a:avLst/>
          </a:prstGeom>
          <a:ln>
            <a:noFill/>
          </a:ln>
        </p:spPr>
      </p:pic>
    </p:spTree>
    <p:extLst>
      <p:ext uri="{BB962C8B-B14F-4D97-AF65-F5344CB8AC3E}">
        <p14:creationId xmlns:p14="http://schemas.microsoft.com/office/powerpoint/2010/main" val="403572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A5A8788-F6A8-436E-85E8-7946A644526C}"/>
              </a:ext>
            </a:extLst>
          </p:cNvPr>
          <p:cNvSpPr txBox="1"/>
          <p:nvPr/>
        </p:nvSpPr>
        <p:spPr>
          <a:xfrm>
            <a:off x="1228436" y="258572"/>
            <a:ext cx="6271491" cy="707886"/>
          </a:xfrm>
          <a:prstGeom prst="rect">
            <a:avLst/>
          </a:prstGeom>
          <a:noFill/>
        </p:spPr>
        <p:txBody>
          <a:bodyPr wrap="square" rtlCol="0">
            <a:spAutoFit/>
          </a:bodyPr>
          <a:lstStyle/>
          <a:p>
            <a:r>
              <a:rPr lang="en-US" sz="4000" b="1" dirty="0"/>
              <a:t>Technologies Used</a:t>
            </a:r>
            <a:endParaRPr lang="en-BS" sz="4000" b="1" dirty="0"/>
          </a:p>
        </p:txBody>
      </p:sp>
      <p:sp>
        <p:nvSpPr>
          <p:cNvPr id="2" name="TextBox 1">
            <a:extLst>
              <a:ext uri="{FF2B5EF4-FFF2-40B4-BE49-F238E27FC236}">
                <a16:creationId xmlns:a16="http://schemas.microsoft.com/office/drawing/2014/main" id="{78E24A38-2F9D-4D97-90D2-16A76B6E0D4E}"/>
              </a:ext>
            </a:extLst>
          </p:cNvPr>
          <p:cNvSpPr txBox="1"/>
          <p:nvPr/>
        </p:nvSpPr>
        <p:spPr>
          <a:xfrm>
            <a:off x="1634834" y="930585"/>
            <a:ext cx="9721274" cy="1077218"/>
          </a:xfrm>
          <a:prstGeom prst="rect">
            <a:avLst/>
          </a:prstGeom>
          <a:noFill/>
        </p:spPr>
        <p:txBody>
          <a:bodyPr wrap="square" rtlCol="0">
            <a:spAutoFit/>
          </a:bodyPr>
          <a:lstStyle/>
          <a:p>
            <a:r>
              <a:rPr lang="en-US" sz="2400" b="1" dirty="0"/>
              <a:t>Scikit-learn</a:t>
            </a:r>
            <a:br>
              <a:rPr lang="en-US" sz="2000" dirty="0"/>
            </a:br>
            <a:r>
              <a:rPr lang="en-US" sz="2000" dirty="0"/>
              <a:t>A machine learning library that provides simple and efficient tools for data mining and analysis, including classification, regression, and clustering algorithms.</a:t>
            </a:r>
            <a:endParaRPr lang="en-BS" sz="2000" dirty="0"/>
          </a:p>
        </p:txBody>
      </p:sp>
      <p:sp>
        <p:nvSpPr>
          <p:cNvPr id="6" name="TextBox 5">
            <a:extLst>
              <a:ext uri="{FF2B5EF4-FFF2-40B4-BE49-F238E27FC236}">
                <a16:creationId xmlns:a16="http://schemas.microsoft.com/office/drawing/2014/main" id="{226B8C17-0DBB-4B25-BA28-D6771D032A6A}"/>
              </a:ext>
            </a:extLst>
          </p:cNvPr>
          <p:cNvSpPr txBox="1"/>
          <p:nvPr/>
        </p:nvSpPr>
        <p:spPr>
          <a:xfrm>
            <a:off x="1593271" y="2007803"/>
            <a:ext cx="9721274" cy="769441"/>
          </a:xfrm>
          <a:prstGeom prst="rect">
            <a:avLst/>
          </a:prstGeom>
          <a:noFill/>
        </p:spPr>
        <p:txBody>
          <a:bodyPr wrap="square" rtlCol="0">
            <a:spAutoFit/>
          </a:bodyPr>
          <a:lstStyle/>
          <a:p>
            <a:r>
              <a:rPr lang="en-US" sz="2400" b="1" dirty="0"/>
              <a:t>Open CV :</a:t>
            </a:r>
            <a:r>
              <a:rPr lang="en-US" sz="2000" dirty="0"/>
              <a:t> It's a super popular open-source library used mainly for </a:t>
            </a:r>
            <a:r>
              <a:rPr lang="en-US" sz="2000" b="1" dirty="0"/>
              <a:t>computer vision</a:t>
            </a:r>
            <a:r>
              <a:rPr lang="en-US" sz="2000" dirty="0"/>
              <a:t>, </a:t>
            </a:r>
            <a:r>
              <a:rPr lang="en-US" sz="2000" b="1" dirty="0"/>
              <a:t>image processing</a:t>
            </a:r>
            <a:r>
              <a:rPr lang="en-US" sz="2000" dirty="0"/>
              <a:t>, and </a:t>
            </a:r>
            <a:r>
              <a:rPr lang="en-US" sz="2000" b="1" dirty="0"/>
              <a:t>machine learning</a:t>
            </a:r>
            <a:r>
              <a:rPr lang="en-US" sz="2000" dirty="0"/>
              <a:t> tasks.</a:t>
            </a:r>
          </a:p>
        </p:txBody>
      </p:sp>
      <p:sp>
        <p:nvSpPr>
          <p:cNvPr id="8" name="TextBox 7">
            <a:extLst>
              <a:ext uri="{FF2B5EF4-FFF2-40B4-BE49-F238E27FC236}">
                <a16:creationId xmlns:a16="http://schemas.microsoft.com/office/drawing/2014/main" id="{FAE6A301-8F15-4C07-BFD9-5E69EFA688DE}"/>
              </a:ext>
            </a:extLst>
          </p:cNvPr>
          <p:cNvSpPr txBox="1"/>
          <p:nvPr/>
        </p:nvSpPr>
        <p:spPr>
          <a:xfrm>
            <a:off x="1593271" y="2836940"/>
            <a:ext cx="9804401" cy="769441"/>
          </a:xfrm>
          <a:prstGeom prst="rect">
            <a:avLst/>
          </a:prstGeom>
          <a:noFill/>
        </p:spPr>
        <p:txBody>
          <a:bodyPr wrap="square" rtlCol="0">
            <a:spAutoFit/>
          </a:bodyPr>
          <a:lstStyle/>
          <a:p>
            <a:r>
              <a:rPr lang="en-US" sz="2400" b="1" dirty="0"/>
              <a:t>Flask</a:t>
            </a:r>
            <a:r>
              <a:rPr lang="en-US" sz="2000" dirty="0"/>
              <a:t> : it’s lightweight Python framework that lets you quickly create web apps or APIs by turning your Python code into a website.</a:t>
            </a:r>
          </a:p>
        </p:txBody>
      </p:sp>
      <p:sp>
        <p:nvSpPr>
          <p:cNvPr id="10" name="TextBox 9">
            <a:extLst>
              <a:ext uri="{FF2B5EF4-FFF2-40B4-BE49-F238E27FC236}">
                <a16:creationId xmlns:a16="http://schemas.microsoft.com/office/drawing/2014/main" id="{78E24A38-2F9D-4D97-90D2-16A76B6E0D4E}"/>
              </a:ext>
            </a:extLst>
          </p:cNvPr>
          <p:cNvSpPr txBox="1"/>
          <p:nvPr/>
        </p:nvSpPr>
        <p:spPr>
          <a:xfrm>
            <a:off x="1593271" y="3661559"/>
            <a:ext cx="9721274" cy="769441"/>
          </a:xfrm>
          <a:prstGeom prst="rect">
            <a:avLst/>
          </a:prstGeom>
          <a:noFill/>
        </p:spPr>
        <p:txBody>
          <a:bodyPr wrap="square" rtlCol="0">
            <a:spAutoFit/>
          </a:bodyPr>
          <a:lstStyle/>
          <a:p>
            <a:r>
              <a:rPr lang="en-US" sz="2400" b="1" dirty="0"/>
              <a:t>OCR (Optical Character Recognition)</a:t>
            </a:r>
            <a:r>
              <a:rPr lang="en-US" sz="2000" dirty="0"/>
              <a:t> : it is a technology that reads and converts text from images or scanned documents into editable digital text.</a:t>
            </a:r>
            <a:endParaRPr lang="en-BS" sz="2000" dirty="0"/>
          </a:p>
        </p:txBody>
      </p:sp>
      <p:sp>
        <p:nvSpPr>
          <p:cNvPr id="11" name="TextBox 10">
            <a:extLst>
              <a:ext uri="{FF2B5EF4-FFF2-40B4-BE49-F238E27FC236}">
                <a16:creationId xmlns:a16="http://schemas.microsoft.com/office/drawing/2014/main" id="{EF2F62F5-86BF-4CD7-B9D5-A6C86EAD6806}"/>
              </a:ext>
            </a:extLst>
          </p:cNvPr>
          <p:cNvSpPr txBox="1"/>
          <p:nvPr/>
        </p:nvSpPr>
        <p:spPr>
          <a:xfrm>
            <a:off x="1593271" y="4490696"/>
            <a:ext cx="9088584" cy="769441"/>
          </a:xfrm>
          <a:prstGeom prst="rect">
            <a:avLst/>
          </a:prstGeom>
          <a:noFill/>
        </p:spPr>
        <p:txBody>
          <a:bodyPr wrap="square" rtlCol="0">
            <a:spAutoFit/>
          </a:bodyPr>
          <a:lstStyle/>
          <a:p>
            <a:r>
              <a:rPr lang="en-US" sz="2400" b="1" dirty="0"/>
              <a:t>NLP (Natural Language Processing) : </a:t>
            </a:r>
            <a:r>
              <a:rPr lang="en-US" sz="2000" dirty="0"/>
              <a:t>NLP (Natural Language Processing) is a branch of AI that helps computers understand, interpret, and generate human language.</a:t>
            </a:r>
            <a:endParaRPr lang="en-BS" sz="2000" dirty="0"/>
          </a:p>
        </p:txBody>
      </p:sp>
      <p:sp>
        <p:nvSpPr>
          <p:cNvPr id="12" name="TextBox 11">
            <a:extLst>
              <a:ext uri="{FF2B5EF4-FFF2-40B4-BE49-F238E27FC236}">
                <a16:creationId xmlns:a16="http://schemas.microsoft.com/office/drawing/2014/main" id="{D6F3A7FB-85E2-42FA-86F5-C45F377632CF}"/>
              </a:ext>
            </a:extLst>
          </p:cNvPr>
          <p:cNvSpPr txBox="1"/>
          <p:nvPr/>
        </p:nvSpPr>
        <p:spPr>
          <a:xfrm>
            <a:off x="1593271" y="5298197"/>
            <a:ext cx="9088584" cy="769441"/>
          </a:xfrm>
          <a:prstGeom prst="rect">
            <a:avLst/>
          </a:prstGeom>
          <a:noFill/>
        </p:spPr>
        <p:txBody>
          <a:bodyPr wrap="square" rtlCol="0">
            <a:spAutoFit/>
          </a:bodyPr>
          <a:lstStyle/>
          <a:p>
            <a:r>
              <a:rPr lang="en-US" sz="2400" b="1" dirty="0"/>
              <a:t>SQL (Structured Query Language) :</a:t>
            </a:r>
            <a:r>
              <a:rPr lang="en-US" sz="2000" dirty="0"/>
              <a:t> is the language used to store, manage, and retrieve data from databases.</a:t>
            </a:r>
            <a:endParaRPr lang="en-BS" dirty="0"/>
          </a:p>
        </p:txBody>
      </p:sp>
    </p:spTree>
    <p:extLst>
      <p:ext uri="{BB962C8B-B14F-4D97-AF65-F5344CB8AC3E}">
        <p14:creationId xmlns:p14="http://schemas.microsoft.com/office/powerpoint/2010/main" val="296148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anim calcmode="lin" valueType="num">
                                      <p:cBhvr>
                                        <p:cTn id="13" dur="250" fill="hold"/>
                                        <p:tgtEl>
                                          <p:spTgt spid="2"/>
                                        </p:tgtEl>
                                        <p:attrNameLst>
                                          <p:attrName>ppt_x</p:attrName>
                                        </p:attrNameLst>
                                      </p:cBhvr>
                                      <p:tavLst>
                                        <p:tav tm="0">
                                          <p:val>
                                            <p:strVal val="#ppt_x"/>
                                          </p:val>
                                        </p:tav>
                                        <p:tav tm="100000">
                                          <p:val>
                                            <p:strVal val="#ppt_x"/>
                                          </p:val>
                                        </p:tav>
                                      </p:tavLst>
                                    </p:anim>
                                    <p:anim calcmode="lin" valueType="num">
                                      <p:cBhvr>
                                        <p:cTn id="14" dur="25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anim calcmode="lin" valueType="num">
                                      <p:cBhvr>
                                        <p:cTn id="23" dur="250" fill="hold"/>
                                        <p:tgtEl>
                                          <p:spTgt spid="8"/>
                                        </p:tgtEl>
                                        <p:attrNameLst>
                                          <p:attrName>ppt_x</p:attrName>
                                        </p:attrNameLst>
                                      </p:cBhvr>
                                      <p:tavLst>
                                        <p:tav tm="0">
                                          <p:val>
                                            <p:strVal val="#ppt_x"/>
                                          </p:val>
                                        </p:tav>
                                        <p:tav tm="100000">
                                          <p:val>
                                            <p:strVal val="#ppt_x"/>
                                          </p:val>
                                        </p:tav>
                                      </p:tavLst>
                                    </p:anim>
                                    <p:anim calcmode="lin" valueType="num">
                                      <p:cBhvr>
                                        <p:cTn id="24" dur="25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anim calcmode="lin" valueType="num">
                                      <p:cBhvr>
                                        <p:cTn id="28" dur="250" fill="hold"/>
                                        <p:tgtEl>
                                          <p:spTgt spid="10"/>
                                        </p:tgtEl>
                                        <p:attrNameLst>
                                          <p:attrName>ppt_x</p:attrName>
                                        </p:attrNameLst>
                                      </p:cBhvr>
                                      <p:tavLst>
                                        <p:tav tm="0">
                                          <p:val>
                                            <p:strVal val="#ppt_x"/>
                                          </p:val>
                                        </p:tav>
                                        <p:tav tm="100000">
                                          <p:val>
                                            <p:strVal val="#ppt_x"/>
                                          </p:val>
                                        </p:tav>
                                      </p:tavLst>
                                    </p:anim>
                                    <p:anim calcmode="lin" valueType="num">
                                      <p:cBhvr>
                                        <p:cTn id="29" dur="25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50"/>
                                        <p:tgtEl>
                                          <p:spTgt spid="11"/>
                                        </p:tgtEl>
                                      </p:cBhvr>
                                    </p:animEffect>
                                    <p:anim calcmode="lin" valueType="num">
                                      <p:cBhvr>
                                        <p:cTn id="33" dur="250" fill="hold"/>
                                        <p:tgtEl>
                                          <p:spTgt spid="11"/>
                                        </p:tgtEl>
                                        <p:attrNameLst>
                                          <p:attrName>ppt_x</p:attrName>
                                        </p:attrNameLst>
                                      </p:cBhvr>
                                      <p:tavLst>
                                        <p:tav tm="0">
                                          <p:val>
                                            <p:strVal val="#ppt_x"/>
                                          </p:val>
                                        </p:tav>
                                        <p:tav tm="100000">
                                          <p:val>
                                            <p:strVal val="#ppt_x"/>
                                          </p:val>
                                        </p:tav>
                                      </p:tavLst>
                                    </p:anim>
                                    <p:anim calcmode="lin" valueType="num">
                                      <p:cBhvr>
                                        <p:cTn id="34" dur="25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50"/>
                                        <p:tgtEl>
                                          <p:spTgt spid="12"/>
                                        </p:tgtEl>
                                      </p:cBhvr>
                                    </p:animEffect>
                                    <p:anim calcmode="lin" valueType="num">
                                      <p:cBhvr>
                                        <p:cTn id="38" dur="250" fill="hold"/>
                                        <p:tgtEl>
                                          <p:spTgt spid="12"/>
                                        </p:tgtEl>
                                        <p:attrNameLst>
                                          <p:attrName>ppt_x</p:attrName>
                                        </p:attrNameLst>
                                      </p:cBhvr>
                                      <p:tavLst>
                                        <p:tav tm="0">
                                          <p:val>
                                            <p:strVal val="#ppt_x"/>
                                          </p:val>
                                        </p:tav>
                                        <p:tav tm="100000">
                                          <p:val>
                                            <p:strVal val="#ppt_x"/>
                                          </p:val>
                                        </p:tav>
                                      </p:tavLst>
                                    </p:anim>
                                    <p:anim calcmode="lin" valueType="num">
                                      <p:cBhvr>
                                        <p:cTn id="3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8"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26B8C17-0DBB-4B25-BA28-D6771D032A6A}"/>
              </a:ext>
            </a:extLst>
          </p:cNvPr>
          <p:cNvSpPr txBox="1"/>
          <p:nvPr/>
        </p:nvSpPr>
        <p:spPr>
          <a:xfrm>
            <a:off x="1233525" y="285624"/>
            <a:ext cx="10129274" cy="492443"/>
          </a:xfrm>
          <a:prstGeom prst="rect">
            <a:avLst/>
          </a:prstGeom>
          <a:noFill/>
        </p:spPr>
        <p:txBody>
          <a:bodyPr wrap="square" rtlCol="0">
            <a:spAutoFit/>
          </a:bodyPr>
          <a:lstStyle/>
          <a:p>
            <a:pPr algn="ctr"/>
            <a:r>
              <a:rPr lang="en-US" sz="2600" b="1" dirty="0"/>
              <a:t>ARTIFICIAL INTELLIGENCE VS MACHINE LEARNING VS DEEP LEARNING </a:t>
            </a:r>
          </a:p>
        </p:txBody>
      </p:sp>
      <p:graphicFrame>
        <p:nvGraphicFramePr>
          <p:cNvPr id="3" name="Table 2">
            <a:extLst>
              <a:ext uri="{FF2B5EF4-FFF2-40B4-BE49-F238E27FC236}">
                <a16:creationId xmlns:a16="http://schemas.microsoft.com/office/drawing/2014/main" id="{2EFF9DA7-C314-54E2-39C9-4352BA3A09C6}"/>
              </a:ext>
            </a:extLst>
          </p:cNvPr>
          <p:cNvGraphicFramePr>
            <a:graphicFrameLocks noGrp="1"/>
          </p:cNvGraphicFramePr>
          <p:nvPr>
            <p:extLst>
              <p:ext uri="{D42A27DB-BD31-4B8C-83A1-F6EECF244321}">
                <p14:modId xmlns:p14="http://schemas.microsoft.com/office/powerpoint/2010/main" val="2027335855"/>
              </p:ext>
            </p:extLst>
          </p:nvPr>
        </p:nvGraphicFramePr>
        <p:xfrm>
          <a:off x="1418253" y="990253"/>
          <a:ext cx="9759819" cy="5335901"/>
        </p:xfrm>
        <a:graphic>
          <a:graphicData uri="http://schemas.openxmlformats.org/drawingml/2006/table">
            <a:tbl>
              <a:tblPr firstRow="1" bandRow="1">
                <a:tableStyleId>{7DF18680-E054-41AD-8BC1-D1AEF772440D}</a:tableStyleId>
              </a:tblPr>
              <a:tblGrid>
                <a:gridCol w="3253273">
                  <a:extLst>
                    <a:ext uri="{9D8B030D-6E8A-4147-A177-3AD203B41FA5}">
                      <a16:colId xmlns:a16="http://schemas.microsoft.com/office/drawing/2014/main" val="2527726541"/>
                    </a:ext>
                  </a:extLst>
                </a:gridCol>
                <a:gridCol w="3253273">
                  <a:extLst>
                    <a:ext uri="{9D8B030D-6E8A-4147-A177-3AD203B41FA5}">
                      <a16:colId xmlns:a16="http://schemas.microsoft.com/office/drawing/2014/main" val="537717522"/>
                    </a:ext>
                  </a:extLst>
                </a:gridCol>
                <a:gridCol w="3253273">
                  <a:extLst>
                    <a:ext uri="{9D8B030D-6E8A-4147-A177-3AD203B41FA5}">
                      <a16:colId xmlns:a16="http://schemas.microsoft.com/office/drawing/2014/main" val="3026506162"/>
                    </a:ext>
                  </a:extLst>
                </a:gridCol>
              </a:tblGrid>
              <a:tr h="560241">
                <a:tc>
                  <a:txBody>
                    <a:bodyPr/>
                    <a:lstStyle/>
                    <a:p>
                      <a:pPr algn="ctr"/>
                      <a:r>
                        <a:rPr lang="en-US" dirty="0"/>
                        <a:t>AI</a:t>
                      </a:r>
                    </a:p>
                  </a:txBody>
                  <a:tcPr>
                    <a:solidFill>
                      <a:srgbClr val="65C4C7"/>
                    </a:solidFill>
                  </a:tcPr>
                </a:tc>
                <a:tc>
                  <a:txBody>
                    <a:bodyPr/>
                    <a:lstStyle/>
                    <a:p>
                      <a:pPr algn="ctr"/>
                      <a:r>
                        <a:rPr lang="en-US" dirty="0"/>
                        <a:t>ML</a:t>
                      </a:r>
                    </a:p>
                  </a:txBody>
                  <a:tcPr>
                    <a:solidFill>
                      <a:srgbClr val="65C4C7"/>
                    </a:solidFill>
                  </a:tcPr>
                </a:tc>
                <a:tc>
                  <a:txBody>
                    <a:bodyPr/>
                    <a:lstStyle/>
                    <a:p>
                      <a:pPr algn="ctr"/>
                      <a:r>
                        <a:rPr lang="en-US" dirty="0"/>
                        <a:t>DL</a:t>
                      </a:r>
                    </a:p>
                  </a:txBody>
                  <a:tcPr>
                    <a:solidFill>
                      <a:srgbClr val="65C4C7"/>
                    </a:solidFill>
                  </a:tcPr>
                </a:tc>
                <a:extLst>
                  <a:ext uri="{0D108BD9-81ED-4DB2-BD59-A6C34878D82A}">
                    <a16:rowId xmlns:a16="http://schemas.microsoft.com/office/drawing/2014/main" val="756682111"/>
                  </a:ext>
                </a:extLst>
              </a:tr>
              <a:tr h="4775660">
                <a:tc>
                  <a:txBody>
                    <a:bodyPr/>
                    <a:lstStyle/>
                    <a:p>
                      <a:r>
                        <a:rPr lang="en-US" b="1" dirty="0">
                          <a:solidFill>
                            <a:schemeClr val="tx1"/>
                          </a:solidFill>
                        </a:rPr>
                        <a:t>Artificial Intelligence</a:t>
                      </a:r>
                      <a:r>
                        <a:rPr lang="en-US" dirty="0">
                          <a:solidFill>
                            <a:schemeClr val="tx1"/>
                          </a:solidFill>
                        </a:rPr>
                        <a:t>, refers to the simulation of human intelligence in machines that are designed to think, learn, and perform tasks that typically require human cognition. AI can process large amounts of data, recognize patterns, and make decisions based on predefined algorithms or real-time learning.</a:t>
                      </a:r>
                    </a:p>
                    <a:p>
                      <a:r>
                        <a:rPr lang="en-US" dirty="0">
                          <a:solidFill>
                            <a:schemeClr val="tx1"/>
                          </a:solidFill>
                        </a:rPr>
                        <a:t>automate tasks, and improve security.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Machine Learning (ML)</a:t>
                      </a:r>
                      <a:r>
                        <a:rPr lang="en-US" sz="2000" dirty="0">
                          <a:solidFill>
                            <a:schemeClr val="tx1"/>
                          </a:solidFill>
                        </a:rPr>
                        <a:t> is a subset of </a:t>
                      </a:r>
                      <a:r>
                        <a:rPr lang="en-US" sz="2000" b="1" dirty="0">
                          <a:solidFill>
                            <a:schemeClr val="tx1"/>
                          </a:solidFill>
                        </a:rPr>
                        <a:t>Artificial Intelligence (AI)</a:t>
                      </a:r>
                      <a:r>
                        <a:rPr lang="en-US" sz="2000" dirty="0">
                          <a:solidFill>
                            <a:schemeClr val="tx1"/>
                          </a:solidFill>
                        </a:rPr>
                        <a:t> that enables computers to learn from data and make decisions without being explicitly programmed. Instead of following fixed instructions, ML algorithms analyze patterns, improve from experience, and make predictions</a:t>
                      </a:r>
                    </a:p>
                    <a:p>
                      <a:pPr algn="ctr"/>
                      <a:endParaRPr lang="en-US" dirty="0">
                        <a:solidFill>
                          <a:schemeClr val="tx1"/>
                        </a:solidFill>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Deep Learning (DL)</a:t>
                      </a:r>
                      <a:r>
                        <a:rPr lang="en-US" dirty="0">
                          <a:solidFill>
                            <a:schemeClr val="tx1"/>
                          </a:solidFill>
                        </a:rPr>
                        <a:t> is a subset of </a:t>
                      </a:r>
                      <a:r>
                        <a:rPr lang="en-US" b="1" dirty="0">
                          <a:solidFill>
                            <a:schemeClr val="tx1"/>
                          </a:solidFill>
                        </a:rPr>
                        <a:t>Machine Learning (ML)</a:t>
                      </a:r>
                      <a:r>
                        <a:rPr lang="en-US" dirty="0">
                          <a:solidFill>
                            <a:schemeClr val="tx1"/>
                          </a:solidFill>
                        </a:rPr>
                        <a:t> that focuses on using neural networks with multiple layers to process data in complex ways. It mimics the way the human brain works, allowing computers to learn patterns, recognize features, and make decisions without manual programming</a:t>
                      </a:r>
                    </a:p>
                    <a:p>
                      <a:pPr algn="ctr"/>
                      <a:endParaRPr lang="en-US" dirty="0">
                        <a:solidFill>
                          <a:schemeClr val="tx1"/>
                        </a:solidFill>
                      </a:endParaRPr>
                    </a:p>
                  </a:txBody>
                  <a:tcPr>
                    <a:solidFill>
                      <a:schemeClr val="bg1"/>
                    </a:solidFill>
                  </a:tcPr>
                </a:tc>
                <a:extLst>
                  <a:ext uri="{0D108BD9-81ED-4DB2-BD59-A6C34878D82A}">
                    <a16:rowId xmlns:a16="http://schemas.microsoft.com/office/drawing/2014/main" val="1732162204"/>
                  </a:ext>
                </a:extLst>
              </a:tr>
            </a:tbl>
          </a:graphicData>
        </a:graphic>
      </p:graphicFrame>
    </p:spTree>
    <p:extLst>
      <p:ext uri="{BB962C8B-B14F-4D97-AF65-F5344CB8AC3E}">
        <p14:creationId xmlns:p14="http://schemas.microsoft.com/office/powerpoint/2010/main" val="356962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D9FFCF29-728E-E3CA-3E77-3738C29037B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5B127D2-A876-9E3E-6BF3-09C6DC363F54}"/>
              </a:ext>
            </a:extLst>
          </p:cNvPr>
          <p:cNvSpPr txBox="1"/>
          <p:nvPr/>
        </p:nvSpPr>
        <p:spPr>
          <a:xfrm>
            <a:off x="1235363" y="714380"/>
            <a:ext cx="9721274" cy="584775"/>
          </a:xfrm>
          <a:prstGeom prst="rect">
            <a:avLst/>
          </a:prstGeom>
          <a:noFill/>
        </p:spPr>
        <p:txBody>
          <a:bodyPr wrap="square" rtlCol="0">
            <a:spAutoFit/>
          </a:bodyPr>
          <a:lstStyle/>
          <a:p>
            <a:pPr fontAlgn="base"/>
            <a:r>
              <a:rPr lang="en-IN" sz="3200" b="1" dirty="0"/>
              <a:t>Modules</a:t>
            </a:r>
            <a:endParaRPr lang="en-BS" sz="3200" b="1" i="1" dirty="0"/>
          </a:p>
        </p:txBody>
      </p:sp>
      <p:sp>
        <p:nvSpPr>
          <p:cNvPr id="4" name="TextBox 3">
            <a:extLst>
              <a:ext uri="{FF2B5EF4-FFF2-40B4-BE49-F238E27FC236}">
                <a16:creationId xmlns:a16="http://schemas.microsoft.com/office/drawing/2014/main" id="{8C834A5A-BD1C-6B0F-35AB-A3BD94EDF789}"/>
              </a:ext>
            </a:extLst>
          </p:cNvPr>
          <p:cNvSpPr txBox="1"/>
          <p:nvPr/>
        </p:nvSpPr>
        <p:spPr>
          <a:xfrm>
            <a:off x="1764144" y="3588240"/>
            <a:ext cx="3537528" cy="523220"/>
          </a:xfrm>
          <a:prstGeom prst="rect">
            <a:avLst/>
          </a:prstGeom>
          <a:noFill/>
        </p:spPr>
        <p:txBody>
          <a:bodyPr wrap="square" rtlCol="0">
            <a:spAutoFit/>
          </a:bodyPr>
          <a:lstStyle/>
          <a:p>
            <a:endParaRPr lang="en-BS" sz="2800" dirty="0"/>
          </a:p>
        </p:txBody>
      </p:sp>
      <p:sp>
        <p:nvSpPr>
          <p:cNvPr id="5" name="TextBox 4">
            <a:extLst>
              <a:ext uri="{FF2B5EF4-FFF2-40B4-BE49-F238E27FC236}">
                <a16:creationId xmlns:a16="http://schemas.microsoft.com/office/drawing/2014/main" id="{BC234666-DC84-0E97-941F-7ABCA60C090B}"/>
              </a:ext>
            </a:extLst>
          </p:cNvPr>
          <p:cNvSpPr txBox="1"/>
          <p:nvPr/>
        </p:nvSpPr>
        <p:spPr>
          <a:xfrm>
            <a:off x="1967345" y="2878754"/>
            <a:ext cx="9652000" cy="400110"/>
          </a:xfrm>
          <a:prstGeom prst="rect">
            <a:avLst/>
          </a:prstGeom>
          <a:noFill/>
        </p:spPr>
        <p:txBody>
          <a:bodyPr wrap="square" rtlCol="0">
            <a:spAutoFit/>
          </a:bodyPr>
          <a:lstStyle/>
          <a:p>
            <a:endParaRPr lang="en-BS" sz="2000" dirty="0"/>
          </a:p>
        </p:txBody>
      </p:sp>
      <p:sp>
        <p:nvSpPr>
          <p:cNvPr id="6" name="TextBox 5">
            <a:extLst>
              <a:ext uri="{FF2B5EF4-FFF2-40B4-BE49-F238E27FC236}">
                <a16:creationId xmlns:a16="http://schemas.microsoft.com/office/drawing/2014/main" id="{875F4EE7-B709-5DE1-4955-EC8219AE05C5}"/>
              </a:ext>
            </a:extLst>
          </p:cNvPr>
          <p:cNvSpPr txBox="1"/>
          <p:nvPr/>
        </p:nvSpPr>
        <p:spPr>
          <a:xfrm>
            <a:off x="1967345" y="4679591"/>
            <a:ext cx="9448800" cy="400110"/>
          </a:xfrm>
          <a:prstGeom prst="rect">
            <a:avLst/>
          </a:prstGeom>
          <a:noFill/>
        </p:spPr>
        <p:txBody>
          <a:bodyPr wrap="square" rtlCol="0">
            <a:spAutoFit/>
          </a:bodyPr>
          <a:lstStyle/>
          <a:p>
            <a:endParaRPr lang="en-BS" sz="2000" dirty="0"/>
          </a:p>
        </p:txBody>
      </p:sp>
      <p:sp>
        <p:nvSpPr>
          <p:cNvPr id="3" name="TextBox 2">
            <a:extLst>
              <a:ext uri="{FF2B5EF4-FFF2-40B4-BE49-F238E27FC236}">
                <a16:creationId xmlns:a16="http://schemas.microsoft.com/office/drawing/2014/main" id="{4B117492-A508-124F-F719-C15EA005782B}"/>
              </a:ext>
            </a:extLst>
          </p:cNvPr>
          <p:cNvSpPr txBox="1"/>
          <p:nvPr/>
        </p:nvSpPr>
        <p:spPr>
          <a:xfrm>
            <a:off x="1352939" y="1299155"/>
            <a:ext cx="9825134" cy="3693319"/>
          </a:xfrm>
          <a:prstGeom prst="rect">
            <a:avLst/>
          </a:prstGeom>
          <a:noFill/>
        </p:spPr>
        <p:txBody>
          <a:bodyPr wrap="square" rtlCol="0">
            <a:spAutoFit/>
          </a:bodyPr>
          <a:lstStyle/>
          <a:p>
            <a:pPr>
              <a:lnSpc>
                <a:spcPct val="150000"/>
              </a:lnSpc>
            </a:pPr>
            <a:r>
              <a:rPr lang="en-IN" sz="2400" b="1" i="1" dirty="0">
                <a:effectLst/>
                <a:latin typeface="Calibri" panose="020F0502020204030204" pitchFamily="34" charset="0"/>
                <a:ea typeface="DengXian Light" panose="02010600030101010101" pitchFamily="2" charset="-122"/>
                <a:cs typeface="Angsana New" panose="02020603050405020304" pitchFamily="18" charset="-34"/>
              </a:rPr>
              <a:t>1. Handwritten Text Extraction (OCR Module)</a:t>
            </a:r>
            <a:r>
              <a:rPr lang="en-US" sz="2400" b="1" i="1" dirty="0">
                <a:latin typeface="Calibri" panose="020F0502020204030204" pitchFamily="34" charset="0"/>
                <a:ea typeface="DengXian Light" panose="02010600030101010101" pitchFamily="2" charset="-122"/>
                <a:cs typeface="Angsana New" panose="02020603050405020304" pitchFamily="18" charset="-34"/>
              </a:rPr>
              <a:t>:</a:t>
            </a:r>
          </a:p>
          <a:p>
            <a:r>
              <a:rPr lang="en-US" sz="1800" dirty="0">
                <a:effectLst/>
                <a:latin typeface="Times New Roman" panose="02020603050405020304" pitchFamily="18" charset="0"/>
                <a:ea typeface="Times New Roman" panose="02020603050405020304" pitchFamily="18" charset="0"/>
              </a:rPr>
              <a:t>The first step in the process is extracting the handwritten text from the uploaded answer sheet. This is achieved using </a:t>
            </a:r>
            <a:r>
              <a:rPr lang="en-US" sz="1800" b="1" dirty="0">
                <a:effectLst/>
                <a:latin typeface="Times New Roman" panose="02020603050405020304" pitchFamily="18" charset="0"/>
                <a:ea typeface="Times New Roman" panose="02020603050405020304" pitchFamily="18" charset="0"/>
              </a:rPr>
              <a:t>Optical Character Recognition (OCR)</a:t>
            </a:r>
            <a:r>
              <a:rPr lang="en-US" sz="1800" dirty="0">
                <a:effectLst/>
                <a:latin typeface="Times New Roman" panose="02020603050405020304" pitchFamily="18" charset="0"/>
                <a:ea typeface="Times New Roman" panose="02020603050405020304" pitchFamily="18" charset="0"/>
              </a:rPr>
              <a:t>, a technology that allows computers to read and convert different types of documents into machine-readable text.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For this system, we use the </a:t>
            </a:r>
            <a:r>
              <a:rPr lang="en-US" sz="1800" b="1" dirty="0">
                <a:effectLst/>
                <a:latin typeface="Times New Roman" panose="02020603050405020304" pitchFamily="18" charset="0"/>
                <a:ea typeface="Times New Roman" panose="02020603050405020304" pitchFamily="18" charset="0"/>
              </a:rPr>
              <a:t>Tesseract OCR engine</a:t>
            </a:r>
            <a:r>
              <a:rPr lang="en-US" sz="1800" dirty="0">
                <a:effectLst/>
                <a:latin typeface="Times New Roman" panose="02020603050405020304" pitchFamily="18" charset="0"/>
                <a:ea typeface="Times New Roman" panose="02020603050405020304" pitchFamily="18" charset="0"/>
              </a:rPr>
              <a:t>, an open-source tool that is widely recognized for its effectiveness in recognizing printed and handwritten text. The OCR module is responsible for scanning the uploaded image, detecting text regions, and converting them into digital text.</a:t>
            </a:r>
          </a:p>
          <a:p>
            <a:endParaRPr lang="en-IN" sz="1800" kern="0" dirty="0">
              <a:effectLst/>
              <a:latin typeface="Calibri" panose="020F0502020204030204" pitchFamily="34" charset="0"/>
              <a:ea typeface="Calibri" panose="020F0502020204030204" pitchFamily="34" charset="0"/>
              <a:cs typeface="Cordia New" panose="020B0304020202020204" pitchFamily="34" charset="-34"/>
            </a:endParaRPr>
          </a:p>
          <a:p>
            <a:r>
              <a:rPr lang="en-IN" sz="1800" kern="0" dirty="0">
                <a:effectLst/>
                <a:latin typeface="Calibri" panose="020F0502020204030204" pitchFamily="34" charset="0"/>
                <a:ea typeface="Calibri" panose="020F0502020204030204" pitchFamily="34" charset="0"/>
                <a:cs typeface="Cordia New" panose="020B0304020202020204" pitchFamily="34" charset="-34"/>
              </a:rPr>
              <a:t>The implementation of the OCR module begins by pre-processing the uploaded image to improve the text recognition accuracy.</a:t>
            </a:r>
            <a:endParaRPr lang="en-US" sz="1800" dirty="0">
              <a:effectLst/>
              <a:latin typeface="Times New Roman" panose="02020603050405020304" pitchFamily="18" charset="0"/>
              <a:ea typeface="Times New Roman" panose="02020603050405020304" pitchFamily="18" charset="0"/>
            </a:endParaRPr>
          </a:p>
          <a:p>
            <a:endParaRPr lang="en-US" b="1" i="1" dirty="0">
              <a:latin typeface="Calibri" panose="020F0502020204030204" pitchFamily="34" charset="0"/>
              <a:ea typeface="DengXian Light" panose="02010600030101010101" pitchFamily="2" charset="-122"/>
              <a:cs typeface="Angsana New" panose="02020603050405020304" pitchFamily="18" charset="-34"/>
            </a:endParaRPr>
          </a:p>
        </p:txBody>
      </p:sp>
      <p:sp>
        <p:nvSpPr>
          <p:cNvPr id="13" name="Rectangle 12">
            <a:extLst>
              <a:ext uri="{FF2B5EF4-FFF2-40B4-BE49-F238E27FC236}">
                <a16:creationId xmlns:a16="http://schemas.microsoft.com/office/drawing/2014/main" id="{5D556DAE-A26A-0DE3-A7B6-F5D7DDA4DA03}"/>
              </a:ext>
            </a:extLst>
          </p:cNvPr>
          <p:cNvSpPr/>
          <p:nvPr/>
        </p:nvSpPr>
        <p:spPr>
          <a:xfrm>
            <a:off x="1949724" y="5033968"/>
            <a:ext cx="2286000" cy="1141217"/>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kern="0" dirty="0">
                <a:effectLst/>
                <a:ea typeface="Calibri" panose="020F0502020204030204" pitchFamily="34" charset="0"/>
              </a:rPr>
              <a:t>Image Preprocessing</a:t>
            </a:r>
            <a:endParaRPr lang="en-US" sz="2000" dirty="0"/>
          </a:p>
        </p:txBody>
      </p:sp>
      <p:sp>
        <p:nvSpPr>
          <p:cNvPr id="14" name="Rectangle 13">
            <a:extLst>
              <a:ext uri="{FF2B5EF4-FFF2-40B4-BE49-F238E27FC236}">
                <a16:creationId xmlns:a16="http://schemas.microsoft.com/office/drawing/2014/main" id="{2E30AF76-3221-4591-7D4B-0737445CD1E0}"/>
              </a:ext>
            </a:extLst>
          </p:cNvPr>
          <p:cNvSpPr/>
          <p:nvPr/>
        </p:nvSpPr>
        <p:spPr>
          <a:xfrm>
            <a:off x="4405745" y="5052272"/>
            <a:ext cx="2286000" cy="1141217"/>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kern="0" dirty="0">
                <a:effectLst/>
                <a:ea typeface="Calibri" panose="020F0502020204030204" pitchFamily="34" charset="0"/>
              </a:rPr>
              <a:t>Text Recognition</a:t>
            </a:r>
            <a:endParaRPr lang="en-US" sz="2000" dirty="0"/>
          </a:p>
        </p:txBody>
      </p:sp>
      <p:sp>
        <p:nvSpPr>
          <p:cNvPr id="15" name="Rectangle 14">
            <a:extLst>
              <a:ext uri="{FF2B5EF4-FFF2-40B4-BE49-F238E27FC236}">
                <a16:creationId xmlns:a16="http://schemas.microsoft.com/office/drawing/2014/main" id="{F51F25CE-518F-FE4C-B3EB-5FE1D7D30AAB}"/>
              </a:ext>
            </a:extLst>
          </p:cNvPr>
          <p:cNvSpPr/>
          <p:nvPr/>
        </p:nvSpPr>
        <p:spPr>
          <a:xfrm>
            <a:off x="6861766" y="5051995"/>
            <a:ext cx="2286000" cy="1141217"/>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81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kern="0" dirty="0">
                <a:effectLst/>
                <a:ea typeface="Calibri" panose="020F0502020204030204" pitchFamily="34" charset="0"/>
              </a:rPr>
              <a:t>Text Cleaning</a:t>
            </a:r>
            <a:endParaRPr lang="en-US" sz="2000" dirty="0"/>
          </a:p>
        </p:txBody>
      </p:sp>
    </p:spTree>
    <p:extLst>
      <p:ext uri="{BB962C8B-B14F-4D97-AF65-F5344CB8AC3E}">
        <p14:creationId xmlns:p14="http://schemas.microsoft.com/office/powerpoint/2010/main" val="26017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383A3B0F-2A1D-9C7B-AF99-EDDA8941CDC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5F74DBC-33A4-2409-1A52-E82E08FA4B73}"/>
              </a:ext>
            </a:extLst>
          </p:cNvPr>
          <p:cNvSpPr txBox="1"/>
          <p:nvPr/>
        </p:nvSpPr>
        <p:spPr>
          <a:xfrm>
            <a:off x="1352939" y="525416"/>
            <a:ext cx="9721274" cy="646331"/>
          </a:xfrm>
          <a:prstGeom prst="rect">
            <a:avLst/>
          </a:prstGeom>
          <a:noFill/>
        </p:spPr>
        <p:txBody>
          <a:bodyPr wrap="square" rtlCol="0">
            <a:spAutoFit/>
          </a:bodyPr>
          <a:lstStyle/>
          <a:p>
            <a:pPr fontAlgn="base"/>
            <a:r>
              <a:rPr lang="en-IN" sz="3600" b="1" dirty="0"/>
              <a:t>Modules</a:t>
            </a:r>
            <a:endParaRPr lang="en-BS" sz="3600" b="1" i="1" dirty="0"/>
          </a:p>
        </p:txBody>
      </p:sp>
      <p:sp>
        <p:nvSpPr>
          <p:cNvPr id="4" name="TextBox 3">
            <a:extLst>
              <a:ext uri="{FF2B5EF4-FFF2-40B4-BE49-F238E27FC236}">
                <a16:creationId xmlns:a16="http://schemas.microsoft.com/office/drawing/2014/main" id="{C6A7FBE7-F508-B3E2-CA40-A335AE4C5B13}"/>
              </a:ext>
            </a:extLst>
          </p:cNvPr>
          <p:cNvSpPr txBox="1"/>
          <p:nvPr/>
        </p:nvSpPr>
        <p:spPr>
          <a:xfrm>
            <a:off x="1764144" y="3588240"/>
            <a:ext cx="3537528" cy="523220"/>
          </a:xfrm>
          <a:prstGeom prst="rect">
            <a:avLst/>
          </a:prstGeom>
          <a:noFill/>
        </p:spPr>
        <p:txBody>
          <a:bodyPr wrap="square" rtlCol="0">
            <a:spAutoFit/>
          </a:bodyPr>
          <a:lstStyle/>
          <a:p>
            <a:endParaRPr lang="en-BS" sz="2800" dirty="0"/>
          </a:p>
        </p:txBody>
      </p:sp>
      <p:sp>
        <p:nvSpPr>
          <p:cNvPr id="5" name="TextBox 4">
            <a:extLst>
              <a:ext uri="{FF2B5EF4-FFF2-40B4-BE49-F238E27FC236}">
                <a16:creationId xmlns:a16="http://schemas.microsoft.com/office/drawing/2014/main" id="{B6579B9F-1D67-C801-4B13-9B0CF1BE7A3B}"/>
              </a:ext>
            </a:extLst>
          </p:cNvPr>
          <p:cNvSpPr txBox="1"/>
          <p:nvPr/>
        </p:nvSpPr>
        <p:spPr>
          <a:xfrm>
            <a:off x="1967345" y="2878754"/>
            <a:ext cx="9652000" cy="400110"/>
          </a:xfrm>
          <a:prstGeom prst="rect">
            <a:avLst/>
          </a:prstGeom>
          <a:noFill/>
        </p:spPr>
        <p:txBody>
          <a:bodyPr wrap="square" rtlCol="0">
            <a:spAutoFit/>
          </a:bodyPr>
          <a:lstStyle/>
          <a:p>
            <a:endParaRPr lang="en-BS" sz="2000" dirty="0"/>
          </a:p>
        </p:txBody>
      </p:sp>
      <p:sp>
        <p:nvSpPr>
          <p:cNvPr id="6" name="TextBox 5">
            <a:extLst>
              <a:ext uri="{FF2B5EF4-FFF2-40B4-BE49-F238E27FC236}">
                <a16:creationId xmlns:a16="http://schemas.microsoft.com/office/drawing/2014/main" id="{B6A10449-56E6-81BE-04AB-79F531576859}"/>
              </a:ext>
            </a:extLst>
          </p:cNvPr>
          <p:cNvSpPr txBox="1"/>
          <p:nvPr/>
        </p:nvSpPr>
        <p:spPr>
          <a:xfrm>
            <a:off x="1967345" y="4679591"/>
            <a:ext cx="9448800" cy="400110"/>
          </a:xfrm>
          <a:prstGeom prst="rect">
            <a:avLst/>
          </a:prstGeom>
          <a:noFill/>
        </p:spPr>
        <p:txBody>
          <a:bodyPr wrap="square" rtlCol="0">
            <a:spAutoFit/>
          </a:bodyPr>
          <a:lstStyle/>
          <a:p>
            <a:endParaRPr lang="en-BS" sz="2000" dirty="0"/>
          </a:p>
        </p:txBody>
      </p:sp>
      <p:sp>
        <p:nvSpPr>
          <p:cNvPr id="3" name="TextBox 2">
            <a:extLst>
              <a:ext uri="{FF2B5EF4-FFF2-40B4-BE49-F238E27FC236}">
                <a16:creationId xmlns:a16="http://schemas.microsoft.com/office/drawing/2014/main" id="{86BDA835-654D-5A94-1CC2-42AC862827F1}"/>
              </a:ext>
            </a:extLst>
          </p:cNvPr>
          <p:cNvSpPr txBox="1"/>
          <p:nvPr/>
        </p:nvSpPr>
        <p:spPr>
          <a:xfrm>
            <a:off x="1352939" y="1299155"/>
            <a:ext cx="9825134" cy="2400657"/>
          </a:xfrm>
          <a:prstGeom prst="rect">
            <a:avLst/>
          </a:prstGeom>
          <a:noFill/>
        </p:spPr>
        <p:txBody>
          <a:bodyPr wrap="square" rtlCol="0">
            <a:spAutoFit/>
          </a:bodyPr>
          <a:lstStyle/>
          <a:p>
            <a:r>
              <a:rPr lang="en-IN" sz="2400" b="1" kern="0" dirty="0">
                <a:effectLst/>
                <a:ea typeface="Calibri" panose="020F0502020204030204" pitchFamily="34" charset="0"/>
              </a:rPr>
              <a:t>2. Text Preprocessing (NLP Module):</a:t>
            </a:r>
          </a:p>
          <a:p>
            <a:pPr marL="0" marR="0"/>
            <a:r>
              <a:rPr lang="en-US" sz="1800" dirty="0">
                <a:effectLst/>
                <a:latin typeface="Times New Roman" panose="02020603050405020304" pitchFamily="18" charset="0"/>
                <a:ea typeface="Times New Roman" panose="02020603050405020304" pitchFamily="18" charset="0"/>
              </a:rPr>
              <a:t>Once the text is extracted from the image, the next step involves preprocessing the text to make it suitable for evaluation. This process is crucial because raw text extracted from images often contains noise, such as misspellings, extra spaces, and irrelevant words. Text preprocessing ensures that the system can effectively compare the student’s answer to the correct model answer.</a:t>
            </a:r>
          </a:p>
          <a:p>
            <a:pPr marL="0" marR="0"/>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NLP module</a:t>
            </a:r>
            <a:r>
              <a:rPr lang="en-US" sz="1800" dirty="0">
                <a:effectLst/>
                <a:latin typeface="Times New Roman" panose="02020603050405020304" pitchFamily="18" charset="0"/>
                <a:ea typeface="Times New Roman" panose="02020603050405020304" pitchFamily="18" charset="0"/>
              </a:rPr>
              <a:t> implements several preprocessing steps, such as:</a:t>
            </a:r>
          </a:p>
          <a:p>
            <a:pPr marL="0" marR="0"/>
            <a:endParaRPr lang="en-US" sz="1800" dirty="0">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758B66D0-77F9-FF78-ABCD-E91624FC9BF7}"/>
              </a:ext>
            </a:extLst>
          </p:cNvPr>
          <p:cNvSpPr/>
          <p:nvPr/>
        </p:nvSpPr>
        <p:spPr>
          <a:xfrm>
            <a:off x="1524299" y="3738429"/>
            <a:ext cx="2286000" cy="1141217"/>
          </a:xfrm>
          <a:prstGeom prst="rect">
            <a:avLst/>
          </a:prstGeom>
          <a:gradFill flip="none" rotWithShape="1">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6200000" scaled="1"/>
            <a:tileRect/>
          </a:gradFill>
          <a:ln w="1905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kern="0" dirty="0">
                <a:solidFill>
                  <a:schemeClr val="bg1"/>
                </a:solidFill>
                <a:ea typeface="Calibri" panose="020F0502020204030204" pitchFamily="34" charset="0"/>
              </a:rPr>
              <a:t>Tokenization</a:t>
            </a:r>
            <a:endParaRPr lang="en-US" dirty="0">
              <a:solidFill>
                <a:schemeClr val="bg1"/>
              </a:solidFill>
            </a:endParaRPr>
          </a:p>
        </p:txBody>
      </p:sp>
      <p:sp>
        <p:nvSpPr>
          <p:cNvPr id="14" name="Rectangle 13">
            <a:extLst>
              <a:ext uri="{FF2B5EF4-FFF2-40B4-BE49-F238E27FC236}">
                <a16:creationId xmlns:a16="http://schemas.microsoft.com/office/drawing/2014/main" id="{E775AC48-7032-475E-8B20-03D94ECAD9BA}"/>
              </a:ext>
            </a:extLst>
          </p:cNvPr>
          <p:cNvSpPr/>
          <p:nvPr/>
        </p:nvSpPr>
        <p:spPr>
          <a:xfrm>
            <a:off x="4049117" y="5184717"/>
            <a:ext cx="2286000" cy="1141217"/>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ln w="19050">
            <a:solidFill>
              <a:srgbClr val="3B7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kern="0" dirty="0" err="1">
                <a:solidFill>
                  <a:schemeClr val="bg1"/>
                </a:solidFill>
                <a:ea typeface="Calibri" panose="020F0502020204030204" pitchFamily="34" charset="0"/>
              </a:rPr>
              <a:t>Stopword</a:t>
            </a:r>
            <a:r>
              <a:rPr lang="en-IN" b="1" kern="0" dirty="0">
                <a:solidFill>
                  <a:schemeClr val="bg1"/>
                </a:solidFill>
                <a:ea typeface="Calibri" panose="020F0502020204030204" pitchFamily="34" charset="0"/>
              </a:rPr>
              <a:t> Removal</a:t>
            </a:r>
            <a:endParaRPr lang="en-US" dirty="0">
              <a:solidFill>
                <a:schemeClr val="bg1"/>
              </a:solidFill>
            </a:endParaRPr>
          </a:p>
        </p:txBody>
      </p:sp>
      <p:sp>
        <p:nvSpPr>
          <p:cNvPr id="15" name="Rectangle 14">
            <a:extLst>
              <a:ext uri="{FF2B5EF4-FFF2-40B4-BE49-F238E27FC236}">
                <a16:creationId xmlns:a16="http://schemas.microsoft.com/office/drawing/2014/main" id="{415D7705-D994-ECEB-2E99-01FC63E4F669}"/>
              </a:ext>
            </a:extLst>
          </p:cNvPr>
          <p:cNvSpPr/>
          <p:nvPr/>
        </p:nvSpPr>
        <p:spPr>
          <a:xfrm>
            <a:off x="6470222" y="3699812"/>
            <a:ext cx="2286000" cy="1141217"/>
          </a:xfrm>
          <a:prstGeom prst="rect">
            <a:avLst/>
          </a:prstGeom>
          <a:gradFill flip="none" rotWithShape="1">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3500000" scaled="1"/>
            <a:tileRect/>
          </a:gradFill>
          <a:ln w="19050">
            <a:solidFill>
              <a:srgbClr val="3B7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kern="0" dirty="0">
                <a:solidFill>
                  <a:schemeClr val="bg1"/>
                </a:solidFill>
                <a:effectLst/>
                <a:ea typeface="Calibri" panose="020F0502020204030204" pitchFamily="34" charset="0"/>
              </a:rPr>
              <a:t>Stemming and Lemmatization</a:t>
            </a:r>
            <a:endParaRPr lang="en-US" dirty="0">
              <a:solidFill>
                <a:schemeClr val="bg1"/>
              </a:solidFill>
            </a:endParaRPr>
          </a:p>
        </p:txBody>
      </p:sp>
      <p:sp>
        <p:nvSpPr>
          <p:cNvPr id="2" name="Rectangle 1">
            <a:extLst>
              <a:ext uri="{FF2B5EF4-FFF2-40B4-BE49-F238E27FC236}">
                <a16:creationId xmlns:a16="http://schemas.microsoft.com/office/drawing/2014/main" id="{47805B54-33B3-965E-BAAD-F52D6FFE3E05}"/>
              </a:ext>
            </a:extLst>
          </p:cNvPr>
          <p:cNvSpPr/>
          <p:nvPr/>
        </p:nvSpPr>
        <p:spPr>
          <a:xfrm>
            <a:off x="8756222" y="5067371"/>
            <a:ext cx="2286000" cy="1141217"/>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10800000" scaled="1"/>
            <a:tileRect/>
          </a:gradFill>
          <a:ln w="19050">
            <a:solidFill>
              <a:srgbClr val="3B7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kern="0" dirty="0">
                <a:solidFill>
                  <a:schemeClr val="bg1"/>
                </a:solidFill>
                <a:effectLst/>
                <a:ea typeface="Calibri" panose="020F0502020204030204" pitchFamily="34" charset="0"/>
              </a:rPr>
              <a:t>Text Normalization</a:t>
            </a:r>
            <a:endParaRPr lang="en-US" dirty="0">
              <a:solidFill>
                <a:schemeClr val="bg1"/>
              </a:solidFill>
            </a:endParaRPr>
          </a:p>
        </p:txBody>
      </p:sp>
    </p:spTree>
    <p:extLst>
      <p:ext uri="{BB962C8B-B14F-4D97-AF65-F5344CB8AC3E}">
        <p14:creationId xmlns:p14="http://schemas.microsoft.com/office/powerpoint/2010/main" val="285308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anim calcmode="lin" valueType="num">
                                      <p:cBhvr>
                                        <p:cTn id="28" dur="500" fill="hold"/>
                                        <p:tgtEl>
                                          <p:spTgt spid="15"/>
                                        </p:tgtEl>
                                        <p:attrNameLst>
                                          <p:attrName>ppt_x</p:attrName>
                                        </p:attrNameLst>
                                      </p:cBhvr>
                                      <p:tavLst>
                                        <p:tav tm="0">
                                          <p:val>
                                            <p:strVal val="#ppt_x"/>
                                          </p:val>
                                        </p:tav>
                                        <p:tav tm="100000">
                                          <p:val>
                                            <p:strVal val="#ppt_x"/>
                                          </p:val>
                                        </p:tav>
                                      </p:tavLst>
                                    </p:anim>
                                    <p:anim calcmode="lin" valueType="num">
                                      <p:cBhvr>
                                        <p:cTn id="29" dur="5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4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anim calcmode="lin" valueType="num">
                                      <p:cBhvr>
                                        <p:cTn id="33" dur="500" fill="hold"/>
                                        <p:tgtEl>
                                          <p:spTgt spid="2"/>
                                        </p:tgtEl>
                                        <p:attrNameLst>
                                          <p:attrName>ppt_x</p:attrName>
                                        </p:attrNameLst>
                                      </p:cBhvr>
                                      <p:tavLst>
                                        <p:tav tm="0">
                                          <p:val>
                                            <p:strVal val="#ppt_x"/>
                                          </p:val>
                                        </p:tav>
                                        <p:tav tm="100000">
                                          <p:val>
                                            <p:strVal val="#ppt_x"/>
                                          </p:val>
                                        </p:tav>
                                      </p:tavLst>
                                    </p:anim>
                                    <p:anim calcmode="lin" valueType="num">
                                      <p:cBhvr>
                                        <p:cTn id="3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3" grpId="0" animBg="1"/>
      <p:bldP spid="14" grpId="0" animBg="1"/>
      <p:bldP spid="1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EBA68619-3E26-F1B6-BD0C-674BF4F61C6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3B54DE0-FCE6-AAB2-379E-52C4C2DF3A9E}"/>
              </a:ext>
            </a:extLst>
          </p:cNvPr>
          <p:cNvSpPr txBox="1"/>
          <p:nvPr/>
        </p:nvSpPr>
        <p:spPr>
          <a:xfrm>
            <a:off x="1235363" y="460013"/>
            <a:ext cx="9721274" cy="646331"/>
          </a:xfrm>
          <a:prstGeom prst="rect">
            <a:avLst/>
          </a:prstGeom>
          <a:noFill/>
        </p:spPr>
        <p:txBody>
          <a:bodyPr wrap="square" rtlCol="0">
            <a:spAutoFit/>
          </a:bodyPr>
          <a:lstStyle/>
          <a:p>
            <a:pPr fontAlgn="base"/>
            <a:r>
              <a:rPr lang="en-IN" sz="3600" b="1" dirty="0"/>
              <a:t>Modules</a:t>
            </a:r>
            <a:endParaRPr lang="en-BS" sz="3200" b="1" i="1" dirty="0"/>
          </a:p>
        </p:txBody>
      </p:sp>
      <p:sp>
        <p:nvSpPr>
          <p:cNvPr id="4" name="TextBox 3">
            <a:extLst>
              <a:ext uri="{FF2B5EF4-FFF2-40B4-BE49-F238E27FC236}">
                <a16:creationId xmlns:a16="http://schemas.microsoft.com/office/drawing/2014/main" id="{8D0B2F24-3837-CB12-8903-E845D83E6289}"/>
              </a:ext>
            </a:extLst>
          </p:cNvPr>
          <p:cNvSpPr txBox="1"/>
          <p:nvPr/>
        </p:nvSpPr>
        <p:spPr>
          <a:xfrm>
            <a:off x="1764144" y="3588240"/>
            <a:ext cx="3537528" cy="523220"/>
          </a:xfrm>
          <a:prstGeom prst="rect">
            <a:avLst/>
          </a:prstGeom>
          <a:noFill/>
        </p:spPr>
        <p:txBody>
          <a:bodyPr wrap="square" rtlCol="0">
            <a:spAutoFit/>
          </a:bodyPr>
          <a:lstStyle/>
          <a:p>
            <a:endParaRPr lang="en-BS" sz="2800" dirty="0"/>
          </a:p>
        </p:txBody>
      </p:sp>
      <p:sp>
        <p:nvSpPr>
          <p:cNvPr id="5" name="TextBox 4">
            <a:extLst>
              <a:ext uri="{FF2B5EF4-FFF2-40B4-BE49-F238E27FC236}">
                <a16:creationId xmlns:a16="http://schemas.microsoft.com/office/drawing/2014/main" id="{D5E525F1-84B2-DF84-C9D3-1B462A5C7312}"/>
              </a:ext>
            </a:extLst>
          </p:cNvPr>
          <p:cNvSpPr txBox="1"/>
          <p:nvPr/>
        </p:nvSpPr>
        <p:spPr>
          <a:xfrm>
            <a:off x="1967345" y="2878754"/>
            <a:ext cx="9652000" cy="400110"/>
          </a:xfrm>
          <a:prstGeom prst="rect">
            <a:avLst/>
          </a:prstGeom>
          <a:noFill/>
        </p:spPr>
        <p:txBody>
          <a:bodyPr wrap="square" rtlCol="0">
            <a:spAutoFit/>
          </a:bodyPr>
          <a:lstStyle/>
          <a:p>
            <a:endParaRPr lang="en-BS" sz="2000" dirty="0"/>
          </a:p>
        </p:txBody>
      </p:sp>
      <p:sp>
        <p:nvSpPr>
          <p:cNvPr id="6" name="TextBox 5">
            <a:extLst>
              <a:ext uri="{FF2B5EF4-FFF2-40B4-BE49-F238E27FC236}">
                <a16:creationId xmlns:a16="http://schemas.microsoft.com/office/drawing/2014/main" id="{14C88F2A-F1E5-CD8A-2A25-2CA45D0B387B}"/>
              </a:ext>
            </a:extLst>
          </p:cNvPr>
          <p:cNvSpPr txBox="1"/>
          <p:nvPr/>
        </p:nvSpPr>
        <p:spPr>
          <a:xfrm>
            <a:off x="1967345" y="4679591"/>
            <a:ext cx="9448800" cy="400110"/>
          </a:xfrm>
          <a:prstGeom prst="rect">
            <a:avLst/>
          </a:prstGeom>
          <a:noFill/>
        </p:spPr>
        <p:txBody>
          <a:bodyPr wrap="square" rtlCol="0">
            <a:spAutoFit/>
          </a:bodyPr>
          <a:lstStyle/>
          <a:p>
            <a:endParaRPr lang="en-BS" sz="2000" dirty="0"/>
          </a:p>
        </p:txBody>
      </p:sp>
      <p:sp>
        <p:nvSpPr>
          <p:cNvPr id="3" name="TextBox 2">
            <a:extLst>
              <a:ext uri="{FF2B5EF4-FFF2-40B4-BE49-F238E27FC236}">
                <a16:creationId xmlns:a16="http://schemas.microsoft.com/office/drawing/2014/main" id="{101BB7F7-1521-A85B-EFAE-B3C7E486BF5E}"/>
              </a:ext>
            </a:extLst>
          </p:cNvPr>
          <p:cNvSpPr txBox="1"/>
          <p:nvPr/>
        </p:nvSpPr>
        <p:spPr>
          <a:xfrm>
            <a:off x="1352939" y="1299155"/>
            <a:ext cx="9825134" cy="5098832"/>
          </a:xfrm>
          <a:prstGeom prst="rect">
            <a:avLst/>
          </a:prstGeom>
          <a:noFill/>
        </p:spPr>
        <p:txBody>
          <a:bodyPr wrap="square" rtlCol="0">
            <a:spAutoFit/>
          </a:bodyPr>
          <a:lstStyle/>
          <a:p>
            <a:r>
              <a:rPr lang="en-IN" sz="2400" b="1" kern="0" dirty="0">
                <a:ea typeface="Calibri" panose="020F0502020204030204" pitchFamily="34" charset="0"/>
              </a:rPr>
              <a:t>3. </a:t>
            </a:r>
            <a:r>
              <a:rPr lang="en-IN" sz="2400" b="1" kern="0" dirty="0">
                <a:effectLst/>
                <a:ea typeface="Calibri" panose="020F0502020204030204" pitchFamily="34" charset="0"/>
              </a:rPr>
              <a:t>Answer Evaluation (Answer Evaluator):</a:t>
            </a:r>
          </a:p>
          <a:p>
            <a:r>
              <a:rPr lang="en-US" sz="1800" dirty="0">
                <a:effectLst/>
                <a:latin typeface="Times New Roman" panose="02020603050405020304" pitchFamily="18" charset="0"/>
                <a:ea typeface="Times New Roman" panose="02020603050405020304" pitchFamily="18" charset="0"/>
              </a:rPr>
              <a:t>The heart of the system lies in </a:t>
            </a:r>
            <a:r>
              <a:rPr lang="en-US" sz="1800" b="1" dirty="0">
                <a:effectLst/>
                <a:latin typeface="Times New Roman" panose="02020603050405020304" pitchFamily="18" charset="0"/>
                <a:ea typeface="Times New Roman" panose="02020603050405020304" pitchFamily="18" charset="0"/>
              </a:rPr>
              <a:t>answer evaluation</a:t>
            </a:r>
            <a:r>
              <a:rPr lang="en-US" sz="1800" dirty="0">
                <a:effectLst/>
                <a:latin typeface="Times New Roman" panose="02020603050405020304" pitchFamily="18" charset="0"/>
                <a:ea typeface="Times New Roman" panose="02020603050405020304" pitchFamily="18" charset="0"/>
              </a:rPr>
              <a:t>, where the student’s response is compared to the model answers. This process is based on two main techniques:</a:t>
            </a:r>
          </a:p>
          <a:p>
            <a:pPr marL="0" marR="0"/>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50000"/>
              </a:lnSpc>
              <a:spcAft>
                <a:spcPts val="800"/>
              </a:spcAft>
              <a:buSzPts val="1200"/>
              <a:buFont typeface="+mj-lt"/>
              <a:buAutoNum type="arabicPeriod"/>
              <a:tabLst>
                <a:tab pos="457200" algn="l"/>
              </a:tabLst>
            </a:pPr>
            <a:r>
              <a:rPr lang="en-IN" sz="1800" b="1" dirty="0">
                <a:effectLst/>
                <a:latin typeface="Calibri" panose="020F0502020204030204" pitchFamily="34" charset="0"/>
                <a:ea typeface="Calibri" panose="020F0502020204030204" pitchFamily="34" charset="0"/>
                <a:cs typeface="Cordia New" panose="020B0304020202020204" pitchFamily="34" charset="-34"/>
              </a:rPr>
              <a:t>Content Similarity</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This technique compares the student’s answer to the model answer by calculating the similarity between their content. Common algorithms used for content similarity include </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Cosine Similarity</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Jaccard Similarity</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and </a:t>
            </a:r>
            <a:r>
              <a:rPr lang="en-IN" sz="1800" b="1" dirty="0" err="1">
                <a:effectLst/>
                <a:latin typeface="Times New Roman" panose="02020603050405020304" pitchFamily="18" charset="0"/>
                <a:ea typeface="Calibri" panose="020F0502020204030204" pitchFamily="34" charset="0"/>
                <a:cs typeface="Cordia New" panose="020B0304020202020204" pitchFamily="34" charset="-34"/>
              </a:rPr>
              <a:t>Levenshtein</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 Distance</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For this project, Cosine Similarity is used, as it is effective for comparing the frequency of word usage in a document.</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50000"/>
              </a:lnSpc>
              <a:spcAft>
                <a:spcPts val="800"/>
              </a:spcAft>
              <a:buSzPts val="1200"/>
              <a:buFont typeface="+mj-lt"/>
              <a:buAutoNum type="arabicPeriod"/>
              <a:tabLst>
                <a:tab pos="457200" algn="l"/>
              </a:tabLst>
            </a:pPr>
            <a:r>
              <a:rPr lang="en-IN" sz="1800" b="1" dirty="0">
                <a:effectLst/>
                <a:latin typeface="Calibri" panose="020F0502020204030204" pitchFamily="34" charset="0"/>
                <a:ea typeface="Calibri" panose="020F0502020204030204" pitchFamily="34" charset="0"/>
                <a:cs typeface="Cordia New" panose="020B0304020202020204" pitchFamily="34" charset="-34"/>
              </a:rPr>
              <a:t>Semantic Analysis</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While content similarity focuses on the presence of common words, semantic analysis evaluates whether the student’s answer conveys the correct meaning. This is done using pre-trained models such as </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Word2Vec</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or </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BERT</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(Bidirectional Encoder Representations from Transformers), which are capable of understanding the semantic meaning of words and sentences.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pPr marL="0" marR="0"/>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79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C464DEE5-C6E4-A84E-04E5-D1DAF6E71D5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73572F5-0DC5-E5B3-42DD-A4DC7B5214A8}"/>
              </a:ext>
            </a:extLst>
          </p:cNvPr>
          <p:cNvSpPr txBox="1"/>
          <p:nvPr/>
        </p:nvSpPr>
        <p:spPr>
          <a:xfrm>
            <a:off x="1235363" y="714380"/>
            <a:ext cx="9721274" cy="646331"/>
          </a:xfrm>
          <a:prstGeom prst="rect">
            <a:avLst/>
          </a:prstGeom>
          <a:noFill/>
        </p:spPr>
        <p:txBody>
          <a:bodyPr wrap="square" rtlCol="0">
            <a:spAutoFit/>
          </a:bodyPr>
          <a:lstStyle/>
          <a:p>
            <a:pPr fontAlgn="base"/>
            <a:r>
              <a:rPr lang="en-IN" sz="3600" b="1" dirty="0"/>
              <a:t>Modules</a:t>
            </a:r>
            <a:endParaRPr lang="en-BS" sz="3600" b="1" i="1" dirty="0"/>
          </a:p>
        </p:txBody>
      </p:sp>
      <p:sp>
        <p:nvSpPr>
          <p:cNvPr id="4" name="TextBox 3">
            <a:extLst>
              <a:ext uri="{FF2B5EF4-FFF2-40B4-BE49-F238E27FC236}">
                <a16:creationId xmlns:a16="http://schemas.microsoft.com/office/drawing/2014/main" id="{280592C9-7878-93B8-7AE4-3D4BBEE6591B}"/>
              </a:ext>
            </a:extLst>
          </p:cNvPr>
          <p:cNvSpPr txBox="1"/>
          <p:nvPr/>
        </p:nvSpPr>
        <p:spPr>
          <a:xfrm>
            <a:off x="1764144" y="3588240"/>
            <a:ext cx="3537528" cy="523220"/>
          </a:xfrm>
          <a:prstGeom prst="rect">
            <a:avLst/>
          </a:prstGeom>
          <a:noFill/>
        </p:spPr>
        <p:txBody>
          <a:bodyPr wrap="square" rtlCol="0">
            <a:spAutoFit/>
          </a:bodyPr>
          <a:lstStyle/>
          <a:p>
            <a:endParaRPr lang="en-BS" sz="2800" dirty="0"/>
          </a:p>
        </p:txBody>
      </p:sp>
      <p:sp>
        <p:nvSpPr>
          <p:cNvPr id="5" name="TextBox 4">
            <a:extLst>
              <a:ext uri="{FF2B5EF4-FFF2-40B4-BE49-F238E27FC236}">
                <a16:creationId xmlns:a16="http://schemas.microsoft.com/office/drawing/2014/main" id="{766F1484-5A80-6779-9622-4D9EFD8C3FDE}"/>
              </a:ext>
            </a:extLst>
          </p:cNvPr>
          <p:cNvSpPr txBox="1"/>
          <p:nvPr/>
        </p:nvSpPr>
        <p:spPr>
          <a:xfrm>
            <a:off x="1967345" y="2878754"/>
            <a:ext cx="9652000" cy="400110"/>
          </a:xfrm>
          <a:prstGeom prst="rect">
            <a:avLst/>
          </a:prstGeom>
          <a:noFill/>
        </p:spPr>
        <p:txBody>
          <a:bodyPr wrap="square" rtlCol="0">
            <a:spAutoFit/>
          </a:bodyPr>
          <a:lstStyle/>
          <a:p>
            <a:endParaRPr lang="en-BS" sz="2000" dirty="0"/>
          </a:p>
        </p:txBody>
      </p:sp>
      <p:sp>
        <p:nvSpPr>
          <p:cNvPr id="6" name="TextBox 5">
            <a:extLst>
              <a:ext uri="{FF2B5EF4-FFF2-40B4-BE49-F238E27FC236}">
                <a16:creationId xmlns:a16="http://schemas.microsoft.com/office/drawing/2014/main" id="{8DF71F33-DE5A-158F-F825-08CA16F3D522}"/>
              </a:ext>
            </a:extLst>
          </p:cNvPr>
          <p:cNvSpPr txBox="1"/>
          <p:nvPr/>
        </p:nvSpPr>
        <p:spPr>
          <a:xfrm>
            <a:off x="1967345" y="4679591"/>
            <a:ext cx="9448800" cy="400110"/>
          </a:xfrm>
          <a:prstGeom prst="rect">
            <a:avLst/>
          </a:prstGeom>
          <a:noFill/>
        </p:spPr>
        <p:txBody>
          <a:bodyPr wrap="square" rtlCol="0">
            <a:spAutoFit/>
          </a:bodyPr>
          <a:lstStyle/>
          <a:p>
            <a:endParaRPr lang="en-BS" sz="2000" dirty="0"/>
          </a:p>
        </p:txBody>
      </p:sp>
      <p:sp>
        <p:nvSpPr>
          <p:cNvPr id="3" name="TextBox 2">
            <a:extLst>
              <a:ext uri="{FF2B5EF4-FFF2-40B4-BE49-F238E27FC236}">
                <a16:creationId xmlns:a16="http://schemas.microsoft.com/office/drawing/2014/main" id="{E270E370-CD41-1516-9597-A8EEDFB44C3F}"/>
              </a:ext>
            </a:extLst>
          </p:cNvPr>
          <p:cNvSpPr txBox="1"/>
          <p:nvPr/>
        </p:nvSpPr>
        <p:spPr>
          <a:xfrm>
            <a:off x="1382920" y="1573268"/>
            <a:ext cx="9825134" cy="1868717"/>
          </a:xfrm>
          <a:prstGeom prst="rect">
            <a:avLst/>
          </a:prstGeom>
          <a:noFill/>
        </p:spPr>
        <p:txBody>
          <a:bodyPr wrap="square" rtlCol="0">
            <a:spAutoFit/>
          </a:bodyPr>
          <a:lstStyle/>
          <a:p>
            <a:pPr marL="0" marR="0">
              <a:lnSpc>
                <a:spcPct val="150000"/>
              </a:lnSpc>
              <a:spcBef>
                <a:spcPts val="400"/>
              </a:spcBef>
              <a:spcAft>
                <a:spcPts val="200"/>
              </a:spcAft>
              <a:buNone/>
            </a:pPr>
            <a:r>
              <a:rPr lang="en-IN" sz="2400" b="1" i="1" dirty="0">
                <a:latin typeface="Calibri" panose="020F0502020204030204" pitchFamily="34" charset="0"/>
                <a:ea typeface="DengXian Light" panose="02010600030101010101" pitchFamily="2" charset="-122"/>
                <a:cs typeface="Angsana New" panose="02020603050405020304" pitchFamily="18" charset="-34"/>
              </a:rPr>
              <a:t>4</a:t>
            </a:r>
            <a:r>
              <a:rPr lang="en-IN" sz="2400" b="1" i="1" dirty="0">
                <a:effectLst/>
                <a:latin typeface="Calibri" panose="020F0502020204030204" pitchFamily="34" charset="0"/>
                <a:ea typeface="DengXian Light" panose="02010600030101010101" pitchFamily="2" charset="-122"/>
                <a:cs typeface="Angsana New" panose="02020603050405020304" pitchFamily="18" charset="-34"/>
              </a:rPr>
              <a:t>. Score generation:</a:t>
            </a:r>
            <a:endParaRPr lang="en-US" sz="2400" b="1" i="1" dirty="0">
              <a:effectLst/>
              <a:latin typeface="Calibri" panose="020F0502020204030204" pitchFamily="34" charset="0"/>
              <a:ea typeface="DengXian Light" panose="02010600030101010101" pitchFamily="2" charset="-122"/>
              <a:cs typeface="Angsana New" panose="02020603050405020304" pitchFamily="18" charset="-34"/>
            </a:endParaRPr>
          </a:p>
          <a:p>
            <a:pPr marL="0" marR="0">
              <a:lnSpc>
                <a:spcPct val="150000"/>
              </a:lnSpc>
            </a:pPr>
            <a:r>
              <a:rPr lang="en-US" sz="1800" dirty="0">
                <a:effectLst/>
                <a:latin typeface="Times New Roman" panose="02020603050405020304" pitchFamily="18" charset="0"/>
                <a:ea typeface="Times New Roman" panose="02020603050405020304" pitchFamily="18" charset="0"/>
              </a:rPr>
              <a:t>Once the answer has been evaluated, the system generates a score based on the similarity between the student’s answer and the model answer. The score is normalized between 0 and 10, with 10 representing a perfect match. </a:t>
            </a:r>
          </a:p>
        </p:txBody>
      </p:sp>
      <p:pic>
        <p:nvPicPr>
          <p:cNvPr id="2" name="Picture 1">
            <a:extLst>
              <a:ext uri="{FF2B5EF4-FFF2-40B4-BE49-F238E27FC236}">
                <a16:creationId xmlns:a16="http://schemas.microsoft.com/office/drawing/2014/main" id="{9E046599-6D9B-58C8-77F8-08465F7D09BD}"/>
              </a:ext>
            </a:extLst>
          </p:cNvPr>
          <p:cNvPicPr>
            <a:picLocks noChangeAspect="1"/>
          </p:cNvPicPr>
          <p:nvPr/>
        </p:nvPicPr>
        <p:blipFill>
          <a:blip r:embed="rId2">
            <a:extLst>
              <a:ext uri="{28A0092B-C50C-407E-A947-70E740481C1C}">
                <a14:useLocalDpi xmlns:a14="http://schemas.microsoft.com/office/drawing/2010/main" val="0"/>
              </a:ext>
            </a:extLst>
          </a:blip>
          <a:srcRect l="33690" t="68492" r="33573" b="6414"/>
          <a:stretch/>
        </p:blipFill>
        <p:spPr>
          <a:xfrm>
            <a:off x="3498977" y="4139358"/>
            <a:ext cx="4806100" cy="1957138"/>
          </a:xfrm>
          <a:prstGeom prst="rect">
            <a:avLst/>
          </a:prstGeom>
          <a:solidFill>
            <a:schemeClr val="bg2">
              <a:lumMod val="75000"/>
            </a:schemeClr>
          </a:solidFill>
          <a:ln w="19050">
            <a:solidFill>
              <a:schemeClr val="bg2">
                <a:lumMod val="60000"/>
                <a:lumOff val="40000"/>
              </a:schemeClr>
            </a:solidFill>
          </a:ln>
        </p:spPr>
      </p:pic>
    </p:spTree>
    <p:extLst>
      <p:ext uri="{BB962C8B-B14F-4D97-AF65-F5344CB8AC3E}">
        <p14:creationId xmlns:p14="http://schemas.microsoft.com/office/powerpoint/2010/main" val="218840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anim calcmode="lin" valueType="num">
                                      <p:cBhvr>
                                        <p:cTn id="18" dur="250" fill="hold"/>
                                        <p:tgtEl>
                                          <p:spTgt spid="2"/>
                                        </p:tgtEl>
                                        <p:attrNameLst>
                                          <p:attrName>ppt_x</p:attrName>
                                        </p:attrNameLst>
                                      </p:cBhvr>
                                      <p:tavLst>
                                        <p:tav tm="0">
                                          <p:val>
                                            <p:strVal val="#ppt_x"/>
                                          </p:val>
                                        </p:tav>
                                        <p:tav tm="100000">
                                          <p:val>
                                            <p:strVal val="#ppt_x"/>
                                          </p:val>
                                        </p:tav>
                                      </p:tavLst>
                                    </p:anim>
                                    <p:anim calcmode="lin" valueType="num">
                                      <p:cBhvr>
                                        <p:cTn id="1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57" name="Title 256">
            <a:extLst>
              <a:ext uri="{FF2B5EF4-FFF2-40B4-BE49-F238E27FC236}">
                <a16:creationId xmlns:a16="http://schemas.microsoft.com/office/drawing/2014/main" id="{26AD3567-9F6F-4FB8-9052-653746737079}"/>
              </a:ext>
            </a:extLst>
          </p:cNvPr>
          <p:cNvSpPr>
            <a:spLocks noGrp="1"/>
          </p:cNvSpPr>
          <p:nvPr>
            <p:ph type="title"/>
          </p:nvPr>
        </p:nvSpPr>
        <p:spPr>
          <a:xfrm>
            <a:off x="1689037" y="0"/>
            <a:ext cx="9282614" cy="1281740"/>
          </a:xfrm>
        </p:spPr>
        <p:txBody>
          <a:bodyPr>
            <a:normAutofit fontScale="90000"/>
          </a:bodyPr>
          <a:lstStyle/>
          <a:p>
            <a:r>
              <a:rPr lang="en-US" sz="4800" b="1" dirty="0">
                <a:cs typeface="Times New Roman" panose="02020603050405020304" pitchFamily="18" charset="0"/>
              </a:rPr>
              <a:t>SCRIPTSENSE AI USING DEEP </a:t>
            </a:r>
            <a:r>
              <a:rPr lang="en-US" sz="4400" b="1" dirty="0">
                <a:cs typeface="Times New Roman" panose="02020603050405020304" pitchFamily="18" charset="0"/>
              </a:rPr>
              <a:t>LEARNING </a:t>
            </a:r>
            <a:endParaRPr lang="en-US" sz="4800" b="1" dirty="0"/>
          </a:p>
        </p:txBody>
      </p:sp>
      <p:sp>
        <p:nvSpPr>
          <p:cNvPr id="259" name="Text Placeholder 258">
            <a:extLst>
              <a:ext uri="{FF2B5EF4-FFF2-40B4-BE49-F238E27FC236}">
                <a16:creationId xmlns:a16="http://schemas.microsoft.com/office/drawing/2014/main" id="{CD0A320E-0FDB-4504-AB29-E392C6AC3D0D}"/>
              </a:ext>
            </a:extLst>
          </p:cNvPr>
          <p:cNvSpPr>
            <a:spLocks noGrp="1"/>
          </p:cNvSpPr>
          <p:nvPr>
            <p:ph type="body" sz="quarter" idx="14"/>
          </p:nvPr>
        </p:nvSpPr>
        <p:spPr>
          <a:xfrm>
            <a:off x="3441494" y="964163"/>
            <a:ext cx="5777700" cy="702672"/>
          </a:xfrm>
        </p:spPr>
        <p:txBody>
          <a:bodyPr>
            <a:noAutofit/>
          </a:bodyPr>
          <a:lstStyle/>
          <a:p>
            <a:r>
              <a:rPr lang="en-US" sz="2400" b="1" dirty="0"/>
              <a:t>MASTER OF COMPUTER APPLICATIONS</a:t>
            </a:r>
            <a:endParaRPr lang="en-BS" sz="2400" b="1" dirty="0">
              <a:effectLst/>
            </a:endParaRPr>
          </a:p>
        </p:txBody>
      </p:sp>
      <p:sp>
        <p:nvSpPr>
          <p:cNvPr id="6" name="Rectangle: Rounded Corners 5">
            <a:extLst>
              <a:ext uri="{FF2B5EF4-FFF2-40B4-BE49-F238E27FC236}">
                <a16:creationId xmlns:a16="http://schemas.microsoft.com/office/drawing/2014/main" id="{97DC5BC6-4A4A-5D53-4844-B99C147BA2F8}"/>
              </a:ext>
            </a:extLst>
          </p:cNvPr>
          <p:cNvSpPr/>
          <p:nvPr/>
        </p:nvSpPr>
        <p:spPr>
          <a:xfrm>
            <a:off x="6249719" y="563950"/>
            <a:ext cx="2029176" cy="2401978"/>
          </a:xfrm>
          <a:prstGeom prst="roundRect">
            <a:avLst>
              <a:gd name="adj" fmla="val 62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9FDA162-878F-66EF-E3FE-7A327B93A19E}"/>
              </a:ext>
            </a:extLst>
          </p:cNvPr>
          <p:cNvSpPr txBox="1"/>
          <p:nvPr/>
        </p:nvSpPr>
        <p:spPr>
          <a:xfrm>
            <a:off x="4368803" y="2069752"/>
            <a:ext cx="3696992" cy="969496"/>
          </a:xfrm>
          <a:prstGeom prst="rect">
            <a:avLst/>
          </a:prstGeom>
          <a:noFill/>
        </p:spPr>
        <p:txBody>
          <a:bodyPr wrap="square">
            <a:spAutoFit/>
          </a:bodyPr>
          <a:lstStyle/>
          <a:p>
            <a:r>
              <a:rPr lang="en-US" sz="1900" dirty="0"/>
              <a:t>K. WILLIAM MARK (24002I0001)</a:t>
            </a:r>
            <a:endParaRPr lang="en-BS" sz="1900" dirty="0"/>
          </a:p>
          <a:p>
            <a:r>
              <a:rPr lang="en-US" sz="1900" dirty="0"/>
              <a:t>A. RAMANA (24002I0008)</a:t>
            </a:r>
            <a:endParaRPr lang="en-BS" sz="1900" dirty="0"/>
          </a:p>
          <a:p>
            <a:r>
              <a:rPr lang="en-US" sz="1900" dirty="0"/>
              <a:t>MD. FIZA BEGUM (24002I0030)</a:t>
            </a:r>
            <a:endParaRPr lang="en-BS" sz="1900" dirty="0">
              <a:effectLst/>
            </a:endParaRPr>
          </a:p>
        </p:txBody>
      </p:sp>
      <p:sp>
        <p:nvSpPr>
          <p:cNvPr id="29" name="TextBox 28">
            <a:extLst>
              <a:ext uri="{FF2B5EF4-FFF2-40B4-BE49-F238E27FC236}">
                <a16:creationId xmlns:a16="http://schemas.microsoft.com/office/drawing/2014/main" id="{7CA31963-7641-5E9B-17D3-5E532DF701F8}"/>
              </a:ext>
            </a:extLst>
          </p:cNvPr>
          <p:cNvSpPr txBox="1"/>
          <p:nvPr/>
        </p:nvSpPr>
        <p:spPr>
          <a:xfrm>
            <a:off x="1440556" y="5618167"/>
            <a:ext cx="9217890" cy="2031325"/>
          </a:xfrm>
          <a:prstGeom prst="rect">
            <a:avLst/>
          </a:prstGeom>
          <a:noFill/>
        </p:spPr>
        <p:txBody>
          <a:bodyPr wrap="square">
            <a:spAutoFit/>
          </a:bodyPr>
          <a:lstStyle/>
          <a:p>
            <a:pPr algn="ctr"/>
            <a:r>
              <a:rPr lang="en-US" b="1" dirty="0">
                <a:latin typeface="Calibri" panose="020F0502020204030204" pitchFamily="34" charset="0"/>
              </a:rPr>
              <a:t>UNIVERSITY POST GRADUATE COLLEGE, SUBEDARI</a:t>
            </a:r>
            <a:endParaRPr lang="en-IN" dirty="0"/>
          </a:p>
          <a:p>
            <a:pPr algn="ctr"/>
            <a:r>
              <a:rPr lang="en-US" b="1" dirty="0">
                <a:latin typeface="Calibri" panose="020F0502020204030204" pitchFamily="34" charset="0"/>
              </a:rPr>
              <a:t>KAKATIYA UNIVERSITY</a:t>
            </a:r>
            <a:endParaRPr lang="en-IN" dirty="0"/>
          </a:p>
          <a:p>
            <a:pPr algn="ctr"/>
            <a:r>
              <a:rPr lang="en-US" b="1" dirty="0">
                <a:latin typeface="Calibri" panose="020F0502020204030204" pitchFamily="34" charset="0"/>
              </a:rPr>
              <a:t>HANUMAKONDA</a:t>
            </a:r>
            <a:endParaRPr lang="en-IN" dirty="0"/>
          </a:p>
          <a:p>
            <a:pPr algn="ctr"/>
            <a:r>
              <a:rPr lang="en-US" b="1" dirty="0">
                <a:latin typeface="Calibri" panose="020F0502020204030204" pitchFamily="34" charset="0"/>
              </a:rPr>
              <a:t>2023-2025</a:t>
            </a:r>
            <a:br>
              <a:rPr lang="en-US" b="1" dirty="0">
                <a:latin typeface="Calibri" panose="020F0502020204030204" pitchFamily="34" charset="0"/>
              </a:rPr>
            </a:br>
            <a:endParaRPr lang="en-IN" dirty="0"/>
          </a:p>
          <a:p>
            <a:endParaRPr lang="en-IN" dirty="0"/>
          </a:p>
          <a:p>
            <a:endParaRPr lang="en-IN" dirty="0"/>
          </a:p>
        </p:txBody>
      </p:sp>
      <p:pic>
        <p:nvPicPr>
          <p:cNvPr id="3" name="Picture 2">
            <a:extLst>
              <a:ext uri="{FF2B5EF4-FFF2-40B4-BE49-F238E27FC236}">
                <a16:creationId xmlns:a16="http://schemas.microsoft.com/office/drawing/2014/main" id="{CF7E965F-4F82-41C6-A30A-C7C7FC4C3801}"/>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369495" y="3914490"/>
            <a:ext cx="1360012" cy="1677937"/>
          </a:xfrm>
          <a:prstGeom prst="rect">
            <a:avLst/>
          </a:prstGeom>
        </p:spPr>
      </p:pic>
      <p:sp>
        <p:nvSpPr>
          <p:cNvPr id="5" name="TextBox 4">
            <a:extLst>
              <a:ext uri="{FF2B5EF4-FFF2-40B4-BE49-F238E27FC236}">
                <a16:creationId xmlns:a16="http://schemas.microsoft.com/office/drawing/2014/main" id="{792973B1-3616-4615-8954-0FC68DF8BC15}"/>
              </a:ext>
            </a:extLst>
          </p:cNvPr>
          <p:cNvSpPr txBox="1"/>
          <p:nvPr/>
        </p:nvSpPr>
        <p:spPr>
          <a:xfrm>
            <a:off x="5097436" y="1501058"/>
            <a:ext cx="4333741" cy="461665"/>
          </a:xfrm>
          <a:prstGeom prst="rect">
            <a:avLst/>
          </a:prstGeom>
          <a:noFill/>
        </p:spPr>
        <p:txBody>
          <a:bodyPr wrap="square" rtlCol="0">
            <a:spAutoFit/>
          </a:bodyPr>
          <a:lstStyle/>
          <a:p>
            <a:r>
              <a:rPr lang="en-US" sz="2400" dirty="0"/>
              <a:t>Submitted by</a:t>
            </a:r>
            <a:endParaRPr lang="en-BS" sz="2400" dirty="0"/>
          </a:p>
        </p:txBody>
      </p:sp>
      <p:sp>
        <p:nvSpPr>
          <p:cNvPr id="7" name="TextBox 6">
            <a:extLst>
              <a:ext uri="{FF2B5EF4-FFF2-40B4-BE49-F238E27FC236}">
                <a16:creationId xmlns:a16="http://schemas.microsoft.com/office/drawing/2014/main" id="{849E6950-7D75-4C75-A135-410DA7E7B6DD}"/>
              </a:ext>
            </a:extLst>
          </p:cNvPr>
          <p:cNvSpPr txBox="1"/>
          <p:nvPr/>
        </p:nvSpPr>
        <p:spPr>
          <a:xfrm>
            <a:off x="4159721" y="3288558"/>
            <a:ext cx="3779560" cy="707886"/>
          </a:xfrm>
          <a:prstGeom prst="rect">
            <a:avLst/>
          </a:prstGeom>
          <a:noFill/>
        </p:spPr>
        <p:txBody>
          <a:bodyPr wrap="square" rtlCol="0">
            <a:spAutoFit/>
          </a:bodyPr>
          <a:lstStyle/>
          <a:p>
            <a:r>
              <a:rPr lang="en-IN" sz="2000" b="1" dirty="0"/>
              <a:t>Guided by</a:t>
            </a:r>
            <a:r>
              <a:rPr lang="en-US" sz="2000" b="1" dirty="0"/>
              <a:t> Mr. D Rajani Kumar Sir</a:t>
            </a:r>
            <a:endParaRPr lang="en-BS" sz="2000" dirty="0"/>
          </a:p>
          <a:p>
            <a:endParaRPr lang="en-BS" sz="2000" dirty="0"/>
          </a:p>
        </p:txBody>
      </p:sp>
      <p:sp>
        <p:nvSpPr>
          <p:cNvPr id="8" name="TextBox 7">
            <a:extLst>
              <a:ext uri="{FF2B5EF4-FFF2-40B4-BE49-F238E27FC236}">
                <a16:creationId xmlns:a16="http://schemas.microsoft.com/office/drawing/2014/main" id="{FF6A5AD0-084E-4199-9877-4E74BBA81528}"/>
              </a:ext>
            </a:extLst>
          </p:cNvPr>
          <p:cNvSpPr txBox="1"/>
          <p:nvPr/>
        </p:nvSpPr>
        <p:spPr>
          <a:xfrm>
            <a:off x="4621539" y="3557705"/>
            <a:ext cx="3779560" cy="646331"/>
          </a:xfrm>
          <a:prstGeom prst="rect">
            <a:avLst/>
          </a:prstGeom>
          <a:noFill/>
        </p:spPr>
        <p:txBody>
          <a:bodyPr wrap="square" rtlCol="0">
            <a:spAutoFit/>
          </a:bodyPr>
          <a:lstStyle/>
          <a:p>
            <a:r>
              <a:rPr lang="en-US" dirty="0"/>
              <a:t>Lecture Of Computer Science </a:t>
            </a:r>
            <a:endParaRPr lang="en-BS" dirty="0"/>
          </a:p>
          <a:p>
            <a:endParaRPr lang="en-BS" dirty="0"/>
          </a:p>
        </p:txBody>
      </p:sp>
    </p:spTree>
    <p:extLst>
      <p:ext uri="{BB962C8B-B14F-4D97-AF65-F5344CB8AC3E}">
        <p14:creationId xmlns:p14="http://schemas.microsoft.com/office/powerpoint/2010/main" val="398022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53" presetClass="entr" presetSubtype="16" fill="hold" grpId="0" nodeType="withEffect" nodePh="1">
                                  <p:stCondLst>
                                    <p:cond delay="14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9" grpId="0" build="p"/>
      <p:bldP spid="6" grpId="0"/>
      <p:bldP spid="25" grpId="0"/>
      <p:bldP spid="29" grpId="0"/>
      <p:bldP spid="5"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1267911" y="-80856"/>
            <a:ext cx="10286755" cy="1727198"/>
          </a:xfrm>
        </p:spPr>
        <p:txBody>
          <a:bodyPr>
            <a:normAutofit/>
          </a:bodyPr>
          <a:lstStyle/>
          <a:p>
            <a:pPr lvl="0">
              <a:lnSpc>
                <a:spcPct val="100000"/>
              </a:lnSpc>
              <a:spcBef>
                <a:spcPts val="0"/>
              </a:spcBef>
              <a:defRPr/>
            </a:pPr>
            <a:r>
              <a:rPr lang="en-IN" sz="4800" dirty="0"/>
              <a:t>System REQUIREMENTS </a:t>
            </a:r>
            <a:endParaRPr lang="en-IN" sz="4800" dirty="0">
              <a:latin typeface="Times New Roman" panose="02020603050405020304" pitchFamily="18" charset="0"/>
              <a:cs typeface="Times New Roman" panose="02020603050405020304" pitchFamily="18" charset="0"/>
            </a:endParaRPr>
          </a:p>
        </p:txBody>
      </p:sp>
      <p:sp>
        <p:nvSpPr>
          <p:cNvPr id="32" name="Text Placeholder 258">
            <a:extLst>
              <a:ext uri="{FF2B5EF4-FFF2-40B4-BE49-F238E27FC236}">
                <a16:creationId xmlns:a16="http://schemas.microsoft.com/office/drawing/2014/main" id="{768F69EE-A798-47A8-A3D2-1621A3BFB88E}"/>
              </a:ext>
            </a:extLst>
          </p:cNvPr>
          <p:cNvSpPr>
            <a:spLocks noGrp="1"/>
          </p:cNvSpPr>
          <p:nvPr>
            <p:ph type="body" sz="quarter" idx="14"/>
          </p:nvPr>
        </p:nvSpPr>
        <p:spPr>
          <a:xfrm>
            <a:off x="2193271" y="1743530"/>
            <a:ext cx="6602729" cy="2347642"/>
          </a:xfrm>
        </p:spPr>
        <p:txBody>
          <a:bodyPr>
            <a:noAutofit/>
          </a:bodyPr>
          <a:lstStyle/>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System:</a:t>
            </a:r>
            <a:r>
              <a:rPr lang="en-US" altLang="en-US" sz="1800" dirty="0">
                <a:latin typeface="Arial" panose="020B0604020202020204" pitchFamily="34" charset="0"/>
              </a:rPr>
              <a:t> Intel Core i7</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Hard Disk:</a:t>
            </a:r>
            <a:r>
              <a:rPr lang="en-US" altLang="en-US" sz="1800" dirty="0">
                <a:latin typeface="Arial" panose="020B0604020202020204" pitchFamily="34" charset="0"/>
              </a:rPr>
              <a:t> 1TB</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Monitor:</a:t>
            </a:r>
            <a:r>
              <a:rPr lang="en-US" altLang="en-US" sz="1800" dirty="0">
                <a:latin typeface="Arial" panose="020B0604020202020204" pitchFamily="34" charset="0"/>
              </a:rPr>
              <a:t> 14’’ LED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Input Devices:</a:t>
            </a:r>
            <a:r>
              <a:rPr lang="en-US" altLang="en-US" sz="1800" dirty="0">
                <a:latin typeface="Arial" panose="020B0604020202020204" pitchFamily="34" charset="0"/>
              </a:rPr>
              <a:t> Keyboard, Mouse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RAM:</a:t>
            </a:r>
            <a:r>
              <a:rPr lang="en-US" altLang="en-US" sz="1800" dirty="0">
                <a:latin typeface="Arial" panose="020B0604020202020204" pitchFamily="34" charset="0"/>
              </a:rPr>
              <a:t> 16 GB </a:t>
            </a:r>
          </a:p>
        </p:txBody>
      </p:sp>
      <p:sp>
        <p:nvSpPr>
          <p:cNvPr id="33" name="TextBox 32">
            <a:extLst>
              <a:ext uri="{FF2B5EF4-FFF2-40B4-BE49-F238E27FC236}">
                <a16:creationId xmlns:a16="http://schemas.microsoft.com/office/drawing/2014/main" id="{31FFB068-00F8-4E5D-8B3A-D70E49CAE5D2}"/>
              </a:ext>
            </a:extLst>
          </p:cNvPr>
          <p:cNvSpPr txBox="1"/>
          <p:nvPr/>
        </p:nvSpPr>
        <p:spPr>
          <a:xfrm>
            <a:off x="2174792" y="4663188"/>
            <a:ext cx="6873591" cy="1703030"/>
          </a:xfrm>
          <a:prstGeom prst="rect">
            <a:avLst/>
          </a:prstGeom>
          <a:noFill/>
        </p:spPr>
        <p:txBody>
          <a:bodyPr wrap="square">
            <a:spAutoFit/>
          </a:bodyPr>
          <a:lstStyle/>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b="1" dirty="0">
                <a:latin typeface="Arial" panose="020B0604020202020204" pitchFamily="34" charset="0"/>
              </a:rPr>
              <a:t>Operating System:</a:t>
            </a:r>
            <a:r>
              <a:rPr lang="en-US" altLang="en-US" dirty="0">
                <a:latin typeface="Arial" panose="020B0604020202020204" pitchFamily="34" charset="0"/>
              </a:rPr>
              <a:t> Windows 11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b="1" dirty="0">
                <a:latin typeface="Arial" panose="020B0604020202020204" pitchFamily="34" charset="0"/>
              </a:rPr>
              <a:t>Coding Language:</a:t>
            </a:r>
            <a:r>
              <a:rPr lang="en-US" altLang="en-US" dirty="0">
                <a:latin typeface="Arial" panose="020B0604020202020204" pitchFamily="34" charset="0"/>
              </a:rPr>
              <a:t> Python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b="1" dirty="0">
                <a:latin typeface="Arial" panose="020B0604020202020204" pitchFamily="34" charset="0"/>
              </a:rPr>
              <a:t>Tool:</a:t>
            </a:r>
            <a:r>
              <a:rPr lang="en-US" altLang="en-US" dirty="0">
                <a:latin typeface="Arial" panose="020B0604020202020204" pitchFamily="34" charset="0"/>
              </a:rPr>
              <a:t> PyCharm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b="1" dirty="0">
                <a:latin typeface="Arial" panose="020B0604020202020204" pitchFamily="34" charset="0"/>
              </a:rPr>
              <a:t>Software:</a:t>
            </a:r>
            <a:r>
              <a:rPr lang="en-US" altLang="en-US" dirty="0">
                <a:latin typeface="Arial" panose="020B0604020202020204" pitchFamily="34" charset="0"/>
              </a:rPr>
              <a:t> Python 3.7 </a:t>
            </a:r>
          </a:p>
        </p:txBody>
      </p:sp>
      <p:pic>
        <p:nvPicPr>
          <p:cNvPr id="34" name="Picture 33">
            <a:extLst>
              <a:ext uri="{FF2B5EF4-FFF2-40B4-BE49-F238E27FC236}">
                <a16:creationId xmlns:a16="http://schemas.microsoft.com/office/drawing/2014/main" id="{B5816914-5DD4-4517-AFE0-B7DB37DA4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181" y="2200238"/>
            <a:ext cx="1086717" cy="1086717"/>
          </a:xfrm>
          <a:prstGeom prst="rect">
            <a:avLst/>
          </a:prstGeom>
          <a:ln>
            <a:noFill/>
          </a:ln>
          <a:effectLst/>
        </p:spPr>
      </p:pic>
      <p:pic>
        <p:nvPicPr>
          <p:cNvPr id="35" name="Picture 34">
            <a:extLst>
              <a:ext uri="{FF2B5EF4-FFF2-40B4-BE49-F238E27FC236}">
                <a16:creationId xmlns:a16="http://schemas.microsoft.com/office/drawing/2014/main" id="{C12C3B02-F57E-44D2-9451-6FBCF66D9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886" y="1470859"/>
            <a:ext cx="1161686" cy="1161686"/>
          </a:xfrm>
          <a:prstGeom prst="rect">
            <a:avLst/>
          </a:prstGeom>
          <a:ln>
            <a:noFill/>
          </a:ln>
          <a:effectLst/>
        </p:spPr>
      </p:pic>
      <p:sp>
        <p:nvSpPr>
          <p:cNvPr id="36" name="TextBox 35">
            <a:extLst>
              <a:ext uri="{FF2B5EF4-FFF2-40B4-BE49-F238E27FC236}">
                <a16:creationId xmlns:a16="http://schemas.microsoft.com/office/drawing/2014/main" id="{01169A91-C34D-42D6-A92A-7185B9CCEC9D}"/>
              </a:ext>
            </a:extLst>
          </p:cNvPr>
          <p:cNvSpPr txBox="1"/>
          <p:nvPr/>
        </p:nvSpPr>
        <p:spPr>
          <a:xfrm>
            <a:off x="2000754" y="4076318"/>
            <a:ext cx="3352800" cy="584775"/>
          </a:xfrm>
          <a:prstGeom prst="rect">
            <a:avLst/>
          </a:prstGeom>
          <a:noFill/>
        </p:spPr>
        <p:txBody>
          <a:bodyPr wrap="square" rtlCol="0">
            <a:spAutoFit/>
          </a:bodyPr>
          <a:lstStyle/>
          <a:p>
            <a:r>
              <a:rPr lang="en-IN" sz="3200" u="sng" dirty="0"/>
              <a:t>SOFTWARE :</a:t>
            </a:r>
          </a:p>
        </p:txBody>
      </p:sp>
      <p:sp>
        <p:nvSpPr>
          <p:cNvPr id="37" name="TextBox 36">
            <a:extLst>
              <a:ext uri="{FF2B5EF4-FFF2-40B4-BE49-F238E27FC236}">
                <a16:creationId xmlns:a16="http://schemas.microsoft.com/office/drawing/2014/main" id="{0DDACFC9-7C34-4DA8-9F9F-FB1D21CE4FF0}"/>
              </a:ext>
            </a:extLst>
          </p:cNvPr>
          <p:cNvSpPr txBox="1"/>
          <p:nvPr/>
        </p:nvSpPr>
        <p:spPr>
          <a:xfrm>
            <a:off x="2077259" y="1302606"/>
            <a:ext cx="3352800" cy="584775"/>
          </a:xfrm>
          <a:prstGeom prst="rect">
            <a:avLst/>
          </a:prstGeom>
          <a:noFill/>
        </p:spPr>
        <p:txBody>
          <a:bodyPr wrap="square" rtlCol="0">
            <a:spAutoFit/>
          </a:bodyPr>
          <a:lstStyle/>
          <a:p>
            <a:r>
              <a:rPr lang="en-IN" sz="3200" u="sng" dirty="0"/>
              <a:t>HARDWARE :</a:t>
            </a:r>
          </a:p>
        </p:txBody>
      </p:sp>
    </p:spTree>
    <p:extLst>
      <p:ext uri="{BB962C8B-B14F-4D97-AF65-F5344CB8AC3E}">
        <p14:creationId xmlns:p14="http://schemas.microsoft.com/office/powerpoint/2010/main" val="27031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50"/>
                                  </p:stCondLst>
                                  <p:childTnLst>
                                    <p:animRot by="43200000">
                                      <p:cBhvr>
                                        <p:cTn id="18" dur="20000" fill="hold"/>
                                        <p:tgtEl>
                                          <p:spTgt spid="34"/>
                                        </p:tgtEl>
                                        <p:attrNameLst>
                                          <p:attrName>r</p:attrName>
                                        </p:attrNameLst>
                                      </p:cBhvr>
                                    </p:animRot>
                                  </p:childTnLst>
                                </p:cTn>
                              </p:par>
                              <p:par>
                                <p:cTn id="19" presetID="2" presetClass="entr" presetSubtype="8" fill="hold" grpId="0" nodeType="withEffect">
                                  <p:stCondLst>
                                    <p:cond delay="15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par>
                                <p:cTn id="23" presetID="8" presetClass="emph" presetSubtype="0" fill="hold" nodeType="withEffect">
                                  <p:stCondLst>
                                    <p:cond delay="0"/>
                                  </p:stCondLst>
                                  <p:childTnLst>
                                    <p:animRot by="-21600000">
                                      <p:cBhvr>
                                        <p:cTn id="24" dur="20000" fill="hold"/>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734775" y="-382668"/>
            <a:ext cx="10286755" cy="1727198"/>
          </a:xfrm>
        </p:spPr>
        <p:txBody>
          <a:bodyPr>
            <a:normAutofit/>
          </a:bodyPr>
          <a:lstStyle/>
          <a:p>
            <a:pPr lvl="0" algn="ctr">
              <a:lnSpc>
                <a:spcPct val="100000"/>
              </a:lnSpc>
              <a:spcBef>
                <a:spcPts val="0"/>
              </a:spcBef>
              <a:defRPr/>
            </a:pPr>
            <a:r>
              <a:rPr lang="en-IN" sz="4800" dirty="0"/>
              <a:t>Screenshots</a:t>
            </a:r>
            <a:endParaRPr lang="en-IN" sz="4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64A2464-F5F5-4E31-B6D3-3B8F1C319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70" y="1025877"/>
            <a:ext cx="4812669" cy="2688958"/>
          </a:xfrm>
          <a:prstGeom prst="rect">
            <a:avLst/>
          </a:prstGeom>
        </p:spPr>
      </p:pic>
      <p:pic>
        <p:nvPicPr>
          <p:cNvPr id="7" name="Picture 6">
            <a:extLst>
              <a:ext uri="{FF2B5EF4-FFF2-40B4-BE49-F238E27FC236}">
                <a16:creationId xmlns:a16="http://schemas.microsoft.com/office/drawing/2014/main" id="{F64A2464-F5F5-4E31-B6D3-3B8F1C319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580" y="1025877"/>
            <a:ext cx="4812669" cy="2688958"/>
          </a:xfrm>
          <a:prstGeom prst="rect">
            <a:avLst/>
          </a:prstGeom>
        </p:spPr>
      </p:pic>
      <p:pic>
        <p:nvPicPr>
          <p:cNvPr id="9" name="Picture 8">
            <a:extLst>
              <a:ext uri="{FF2B5EF4-FFF2-40B4-BE49-F238E27FC236}">
                <a16:creationId xmlns:a16="http://schemas.microsoft.com/office/drawing/2014/main" id="{F64A2464-F5F5-4E31-B6D3-3B8F1C319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470" y="3778901"/>
            <a:ext cx="4812669" cy="2688958"/>
          </a:xfrm>
          <a:prstGeom prst="rect">
            <a:avLst/>
          </a:prstGeom>
        </p:spPr>
      </p:pic>
      <p:pic>
        <p:nvPicPr>
          <p:cNvPr id="10" name="Picture 9">
            <a:extLst>
              <a:ext uri="{FF2B5EF4-FFF2-40B4-BE49-F238E27FC236}">
                <a16:creationId xmlns:a16="http://schemas.microsoft.com/office/drawing/2014/main" id="{F64A2464-F5F5-4E31-B6D3-3B8F1C319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580" y="3778901"/>
            <a:ext cx="4843956" cy="2692931"/>
          </a:xfrm>
          <a:prstGeom prst="rect">
            <a:avLst/>
          </a:prstGeom>
        </p:spPr>
      </p:pic>
    </p:spTree>
    <p:extLst>
      <p:ext uri="{BB962C8B-B14F-4D97-AF65-F5344CB8AC3E}">
        <p14:creationId xmlns:p14="http://schemas.microsoft.com/office/powerpoint/2010/main" val="359522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0-#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anim calcmode="lin" valueType="num">
                                      <p:cBhvr>
                                        <p:cTn id="23" dur="250" fill="hold"/>
                                        <p:tgtEl>
                                          <p:spTgt spid="7"/>
                                        </p:tgtEl>
                                        <p:attrNameLst>
                                          <p:attrName>ppt_x</p:attrName>
                                        </p:attrNameLst>
                                      </p:cBhvr>
                                      <p:tavLst>
                                        <p:tav tm="0">
                                          <p:val>
                                            <p:strVal val="#ppt_x"/>
                                          </p:val>
                                        </p:tav>
                                        <p:tav tm="100000">
                                          <p:val>
                                            <p:strVal val="#ppt_x"/>
                                          </p:val>
                                        </p:tav>
                                      </p:tavLst>
                                    </p:anim>
                                    <p:anim calcmode="lin" valueType="num">
                                      <p:cBhvr>
                                        <p:cTn id="24" dur="25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anim calcmode="lin" valueType="num">
                                      <p:cBhvr>
                                        <p:cTn id="28" dur="250" fill="hold"/>
                                        <p:tgtEl>
                                          <p:spTgt spid="9"/>
                                        </p:tgtEl>
                                        <p:attrNameLst>
                                          <p:attrName>ppt_x</p:attrName>
                                        </p:attrNameLst>
                                      </p:cBhvr>
                                      <p:tavLst>
                                        <p:tav tm="0">
                                          <p:val>
                                            <p:strVal val="#ppt_x"/>
                                          </p:val>
                                        </p:tav>
                                        <p:tav tm="100000">
                                          <p:val>
                                            <p:strVal val="#ppt_x"/>
                                          </p:val>
                                        </p:tav>
                                      </p:tavLst>
                                    </p:anim>
                                    <p:anim calcmode="lin" valueType="num">
                                      <p:cBhvr>
                                        <p:cTn id="29" dur="25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anim calcmode="lin" valueType="num">
                                      <p:cBhvr>
                                        <p:cTn id="33" dur="250" fill="hold"/>
                                        <p:tgtEl>
                                          <p:spTgt spid="10"/>
                                        </p:tgtEl>
                                        <p:attrNameLst>
                                          <p:attrName>ppt_x</p:attrName>
                                        </p:attrNameLst>
                                      </p:cBhvr>
                                      <p:tavLst>
                                        <p:tav tm="0">
                                          <p:val>
                                            <p:strVal val="#ppt_x"/>
                                          </p:val>
                                        </p:tav>
                                        <p:tav tm="100000">
                                          <p:val>
                                            <p:strVal val="#ppt_x"/>
                                          </p:val>
                                        </p:tav>
                                      </p:tavLst>
                                    </p:anim>
                                    <p:anim calcmode="lin" valueType="num">
                                      <p:cBhvr>
                                        <p:cTn id="34"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734775" y="-382668"/>
            <a:ext cx="10286755" cy="1727198"/>
          </a:xfrm>
        </p:spPr>
        <p:txBody>
          <a:bodyPr>
            <a:normAutofit/>
          </a:bodyPr>
          <a:lstStyle/>
          <a:p>
            <a:pPr lvl="0" algn="ctr">
              <a:lnSpc>
                <a:spcPct val="100000"/>
              </a:lnSpc>
              <a:spcBef>
                <a:spcPts val="0"/>
              </a:spcBef>
              <a:defRPr/>
            </a:pPr>
            <a:r>
              <a:rPr lang="en-IN" sz="4800" dirty="0"/>
              <a:t>Screenshots</a:t>
            </a:r>
            <a:endParaRPr lang="en-IN" sz="4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64A2464-F5F5-4E31-B6D3-3B8F1C319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733" y="970020"/>
            <a:ext cx="4812669" cy="2669045"/>
          </a:xfrm>
          <a:prstGeom prst="rect">
            <a:avLst/>
          </a:prstGeom>
        </p:spPr>
      </p:pic>
      <p:pic>
        <p:nvPicPr>
          <p:cNvPr id="3" name="Picture 2">
            <a:extLst>
              <a:ext uri="{FF2B5EF4-FFF2-40B4-BE49-F238E27FC236}">
                <a16:creationId xmlns:a16="http://schemas.microsoft.com/office/drawing/2014/main" id="{F64A2464-F5F5-4E31-B6D3-3B8F1C319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856" y="970020"/>
            <a:ext cx="4917783" cy="2669045"/>
          </a:xfrm>
          <a:prstGeom prst="rect">
            <a:avLst/>
          </a:prstGeom>
        </p:spPr>
      </p:pic>
      <p:pic>
        <p:nvPicPr>
          <p:cNvPr id="4" name="Picture 3">
            <a:extLst>
              <a:ext uri="{FF2B5EF4-FFF2-40B4-BE49-F238E27FC236}">
                <a16:creationId xmlns:a16="http://schemas.microsoft.com/office/drawing/2014/main" id="{F64A2464-F5F5-4E31-B6D3-3B8F1C319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733" y="3731881"/>
            <a:ext cx="4812669" cy="2669046"/>
          </a:xfrm>
          <a:prstGeom prst="rect">
            <a:avLst/>
          </a:prstGeom>
        </p:spPr>
      </p:pic>
      <p:pic>
        <p:nvPicPr>
          <p:cNvPr id="6" name="Picture 5">
            <a:extLst>
              <a:ext uri="{FF2B5EF4-FFF2-40B4-BE49-F238E27FC236}">
                <a16:creationId xmlns:a16="http://schemas.microsoft.com/office/drawing/2014/main" id="{F64A2464-F5F5-4E31-B6D3-3B8F1C319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857" y="3731882"/>
            <a:ext cx="4917782" cy="2669045"/>
          </a:xfrm>
          <a:prstGeom prst="rect">
            <a:avLst/>
          </a:prstGeom>
        </p:spPr>
      </p:pic>
    </p:spTree>
    <p:extLst>
      <p:ext uri="{BB962C8B-B14F-4D97-AF65-F5344CB8AC3E}">
        <p14:creationId xmlns:p14="http://schemas.microsoft.com/office/powerpoint/2010/main" val="426788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5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50"/>
                                        <p:tgtEl>
                                          <p:spTgt spid="3"/>
                                        </p:tgtEl>
                                      </p:cBhvr>
                                    </p:animEffect>
                                    <p:anim calcmode="lin" valueType="num">
                                      <p:cBhvr>
                                        <p:cTn id="17" dur="250" fill="hold"/>
                                        <p:tgtEl>
                                          <p:spTgt spid="3"/>
                                        </p:tgtEl>
                                        <p:attrNameLst>
                                          <p:attrName>ppt_x</p:attrName>
                                        </p:attrNameLst>
                                      </p:cBhvr>
                                      <p:tavLst>
                                        <p:tav tm="0">
                                          <p:val>
                                            <p:strVal val="#ppt_x"/>
                                          </p:val>
                                        </p:tav>
                                        <p:tav tm="100000">
                                          <p:val>
                                            <p:strVal val="#ppt_x"/>
                                          </p:val>
                                        </p:tav>
                                      </p:tavLst>
                                    </p:anim>
                                    <p:anim calcmode="lin" valueType="num">
                                      <p:cBhvr>
                                        <p:cTn id="18" dur="2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50"/>
                                        <p:tgtEl>
                                          <p:spTgt spid="4"/>
                                        </p:tgtEl>
                                      </p:cBhvr>
                                    </p:animEffect>
                                    <p:anim calcmode="lin" valueType="num">
                                      <p:cBhvr>
                                        <p:cTn id="22" dur="250" fill="hold"/>
                                        <p:tgtEl>
                                          <p:spTgt spid="4"/>
                                        </p:tgtEl>
                                        <p:attrNameLst>
                                          <p:attrName>ppt_x</p:attrName>
                                        </p:attrNameLst>
                                      </p:cBhvr>
                                      <p:tavLst>
                                        <p:tav tm="0">
                                          <p:val>
                                            <p:strVal val="#ppt_x"/>
                                          </p:val>
                                        </p:tav>
                                        <p:tav tm="100000">
                                          <p:val>
                                            <p:strVal val="#ppt_x"/>
                                          </p:val>
                                        </p:tav>
                                      </p:tavLst>
                                    </p:anim>
                                    <p:anim calcmode="lin" valueType="num">
                                      <p:cBhvr>
                                        <p:cTn id="23" dur="25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anim calcmode="lin" valueType="num">
                                      <p:cBhvr>
                                        <p:cTn id="27" dur="250" fill="hold"/>
                                        <p:tgtEl>
                                          <p:spTgt spid="6"/>
                                        </p:tgtEl>
                                        <p:attrNameLst>
                                          <p:attrName>ppt_x</p:attrName>
                                        </p:attrNameLst>
                                      </p:cBhvr>
                                      <p:tavLst>
                                        <p:tav tm="0">
                                          <p:val>
                                            <p:strVal val="#ppt_x"/>
                                          </p:val>
                                        </p:tav>
                                        <p:tav tm="100000">
                                          <p:val>
                                            <p:strVal val="#ppt_x"/>
                                          </p:val>
                                        </p:tav>
                                      </p:tavLst>
                                    </p:anim>
                                    <p:anim calcmode="lin" valueType="num">
                                      <p:cBhvr>
                                        <p:cTn id="28"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734775" y="-382668"/>
            <a:ext cx="10286755" cy="1727198"/>
          </a:xfrm>
        </p:spPr>
        <p:txBody>
          <a:bodyPr>
            <a:normAutofit/>
          </a:bodyPr>
          <a:lstStyle/>
          <a:p>
            <a:pPr lvl="0" algn="ctr">
              <a:lnSpc>
                <a:spcPct val="100000"/>
              </a:lnSpc>
              <a:spcBef>
                <a:spcPts val="0"/>
              </a:spcBef>
              <a:defRPr/>
            </a:pPr>
            <a:r>
              <a:rPr lang="en-IN" sz="4800" dirty="0"/>
              <a:t>Screenshots</a:t>
            </a:r>
            <a:endParaRPr lang="en-IN" sz="4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64A2464-F5F5-4E31-B6D3-3B8F1C319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70" y="1025877"/>
            <a:ext cx="4812669" cy="2625507"/>
          </a:xfrm>
          <a:prstGeom prst="rect">
            <a:avLst/>
          </a:prstGeom>
        </p:spPr>
      </p:pic>
      <p:pic>
        <p:nvPicPr>
          <p:cNvPr id="3" name="Picture 2">
            <a:extLst>
              <a:ext uri="{FF2B5EF4-FFF2-40B4-BE49-F238E27FC236}">
                <a16:creationId xmlns:a16="http://schemas.microsoft.com/office/drawing/2014/main" id="{F64A2464-F5F5-4E31-B6D3-3B8F1C319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25877"/>
            <a:ext cx="4714076" cy="2624896"/>
          </a:xfrm>
          <a:prstGeom prst="rect">
            <a:avLst/>
          </a:prstGeom>
        </p:spPr>
      </p:pic>
      <p:pic>
        <p:nvPicPr>
          <p:cNvPr id="4" name="Picture 3">
            <a:extLst>
              <a:ext uri="{FF2B5EF4-FFF2-40B4-BE49-F238E27FC236}">
                <a16:creationId xmlns:a16="http://schemas.microsoft.com/office/drawing/2014/main" id="{F64A2464-F5F5-4E31-B6D3-3B8F1C319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138" y="3748936"/>
            <a:ext cx="4812669" cy="2625507"/>
          </a:xfrm>
          <a:prstGeom prst="rect">
            <a:avLst/>
          </a:prstGeom>
        </p:spPr>
      </p:pic>
      <p:pic>
        <p:nvPicPr>
          <p:cNvPr id="6" name="Picture 5">
            <a:extLst>
              <a:ext uri="{FF2B5EF4-FFF2-40B4-BE49-F238E27FC236}">
                <a16:creationId xmlns:a16="http://schemas.microsoft.com/office/drawing/2014/main" id="{F64A2464-F5F5-4E31-B6D3-3B8F1C319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3748936"/>
            <a:ext cx="4714076" cy="2625507"/>
          </a:xfrm>
          <a:prstGeom prst="rect">
            <a:avLst/>
          </a:prstGeom>
        </p:spPr>
      </p:pic>
    </p:spTree>
    <p:extLst>
      <p:ext uri="{BB962C8B-B14F-4D97-AF65-F5344CB8AC3E}">
        <p14:creationId xmlns:p14="http://schemas.microsoft.com/office/powerpoint/2010/main" val="270201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5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50"/>
                                        <p:tgtEl>
                                          <p:spTgt spid="3"/>
                                        </p:tgtEl>
                                      </p:cBhvr>
                                    </p:animEffect>
                                    <p:anim calcmode="lin" valueType="num">
                                      <p:cBhvr>
                                        <p:cTn id="17" dur="250" fill="hold"/>
                                        <p:tgtEl>
                                          <p:spTgt spid="3"/>
                                        </p:tgtEl>
                                        <p:attrNameLst>
                                          <p:attrName>ppt_x</p:attrName>
                                        </p:attrNameLst>
                                      </p:cBhvr>
                                      <p:tavLst>
                                        <p:tav tm="0">
                                          <p:val>
                                            <p:strVal val="#ppt_x"/>
                                          </p:val>
                                        </p:tav>
                                        <p:tav tm="100000">
                                          <p:val>
                                            <p:strVal val="#ppt_x"/>
                                          </p:val>
                                        </p:tav>
                                      </p:tavLst>
                                    </p:anim>
                                    <p:anim calcmode="lin" valueType="num">
                                      <p:cBhvr>
                                        <p:cTn id="18" dur="2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50"/>
                                        <p:tgtEl>
                                          <p:spTgt spid="4"/>
                                        </p:tgtEl>
                                      </p:cBhvr>
                                    </p:animEffect>
                                    <p:anim calcmode="lin" valueType="num">
                                      <p:cBhvr>
                                        <p:cTn id="22" dur="250" fill="hold"/>
                                        <p:tgtEl>
                                          <p:spTgt spid="4"/>
                                        </p:tgtEl>
                                        <p:attrNameLst>
                                          <p:attrName>ppt_x</p:attrName>
                                        </p:attrNameLst>
                                      </p:cBhvr>
                                      <p:tavLst>
                                        <p:tav tm="0">
                                          <p:val>
                                            <p:strVal val="#ppt_x"/>
                                          </p:val>
                                        </p:tav>
                                        <p:tav tm="100000">
                                          <p:val>
                                            <p:strVal val="#ppt_x"/>
                                          </p:val>
                                        </p:tav>
                                      </p:tavLst>
                                    </p:anim>
                                    <p:anim calcmode="lin" valueType="num">
                                      <p:cBhvr>
                                        <p:cTn id="23" dur="25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anim calcmode="lin" valueType="num">
                                      <p:cBhvr>
                                        <p:cTn id="27" dur="250" fill="hold"/>
                                        <p:tgtEl>
                                          <p:spTgt spid="6"/>
                                        </p:tgtEl>
                                        <p:attrNameLst>
                                          <p:attrName>ppt_x</p:attrName>
                                        </p:attrNameLst>
                                      </p:cBhvr>
                                      <p:tavLst>
                                        <p:tav tm="0">
                                          <p:val>
                                            <p:strVal val="#ppt_x"/>
                                          </p:val>
                                        </p:tav>
                                        <p:tav tm="100000">
                                          <p:val>
                                            <p:strVal val="#ppt_x"/>
                                          </p:val>
                                        </p:tav>
                                      </p:tavLst>
                                    </p:anim>
                                    <p:anim calcmode="lin" valueType="num">
                                      <p:cBhvr>
                                        <p:cTn id="28"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9804400-E1EB-4B2E-AAB3-10CDE61C87DB}"/>
              </a:ext>
            </a:extLst>
          </p:cNvPr>
          <p:cNvSpPr txBox="1"/>
          <p:nvPr/>
        </p:nvSpPr>
        <p:spPr>
          <a:xfrm>
            <a:off x="1496290" y="471407"/>
            <a:ext cx="5310910" cy="646331"/>
          </a:xfrm>
          <a:prstGeom prst="rect">
            <a:avLst/>
          </a:prstGeom>
          <a:noFill/>
        </p:spPr>
        <p:txBody>
          <a:bodyPr wrap="square" rtlCol="0">
            <a:spAutoFit/>
          </a:bodyPr>
          <a:lstStyle/>
          <a:p>
            <a:r>
              <a:rPr lang="en-US" sz="3600" b="1" dirty="0"/>
              <a:t>FUTURE ENHANCEMENT</a:t>
            </a:r>
            <a:endParaRPr lang="en-BS" sz="3600" b="1" dirty="0"/>
          </a:p>
        </p:txBody>
      </p:sp>
      <p:sp>
        <p:nvSpPr>
          <p:cNvPr id="12" name="TextBox 11">
            <a:extLst>
              <a:ext uri="{FF2B5EF4-FFF2-40B4-BE49-F238E27FC236}">
                <a16:creationId xmlns:a16="http://schemas.microsoft.com/office/drawing/2014/main" id="{34745596-B880-42FF-9713-690DCB759422}"/>
              </a:ext>
            </a:extLst>
          </p:cNvPr>
          <p:cNvSpPr txBox="1"/>
          <p:nvPr/>
        </p:nvSpPr>
        <p:spPr>
          <a:xfrm>
            <a:off x="1787235" y="1215947"/>
            <a:ext cx="9712038" cy="5170646"/>
          </a:xfrm>
          <a:prstGeom prst="rect">
            <a:avLst/>
          </a:prstGeom>
          <a:noFill/>
        </p:spPr>
        <p:txBody>
          <a:bodyPr wrap="square" rtlCol="0">
            <a:spAutoFit/>
          </a:bodyPr>
          <a:lstStyle/>
          <a:p>
            <a:pPr marL="285750" indent="-285750">
              <a:buFont typeface="Wingdings" panose="05000000000000000000" pitchFamily="2" charset="2"/>
              <a:buChar char="ü"/>
            </a:pPr>
            <a:r>
              <a:rPr lang="en-US" sz="2200" b="1" dirty="0"/>
              <a:t>Multilanguage Handwriting Support: </a:t>
            </a:r>
            <a:r>
              <a:rPr lang="en-US" sz="2200" dirty="0"/>
              <a:t>Extend recognition beyond English to other languages like Hindi, Telugu, etc.</a:t>
            </a:r>
          </a:p>
          <a:p>
            <a:pPr marL="285750" indent="-285750">
              <a:buFont typeface="Wingdings" panose="05000000000000000000" pitchFamily="2" charset="2"/>
              <a:buChar char="ü"/>
            </a:pPr>
            <a:endParaRPr lang="en-US" sz="2200" dirty="0"/>
          </a:p>
          <a:p>
            <a:pPr marL="285750" indent="-285750">
              <a:buFont typeface="Wingdings" panose="05000000000000000000" pitchFamily="2" charset="2"/>
              <a:buChar char="ü"/>
            </a:pPr>
            <a:r>
              <a:rPr lang="en-US" sz="2200" b="1" dirty="0"/>
              <a:t>Advanced Handwriting Styles Recognition: </a:t>
            </a:r>
            <a:r>
              <a:rPr lang="en-US" sz="2200" dirty="0"/>
              <a:t>Improve the model to accurately evaluate different handwriting styles (cursive, block letters).</a:t>
            </a:r>
          </a:p>
          <a:p>
            <a:pPr marL="285750" indent="-285750">
              <a:buFont typeface="Wingdings" panose="05000000000000000000" pitchFamily="2" charset="2"/>
              <a:buChar char="ü"/>
            </a:pPr>
            <a:endParaRPr lang="en-US" sz="2200" dirty="0"/>
          </a:p>
          <a:p>
            <a:pPr marL="285750" indent="-285750">
              <a:buFont typeface="Wingdings" panose="05000000000000000000" pitchFamily="2" charset="2"/>
              <a:buChar char="ü"/>
            </a:pPr>
            <a:r>
              <a:rPr lang="en-US" sz="2200" b="1" dirty="0"/>
              <a:t>Semantic Understanding: </a:t>
            </a:r>
            <a:r>
              <a:rPr lang="en-US" sz="2200" dirty="0"/>
              <a:t>Go beyond keyword matching — understand the meaning of answers to grade concept clarity.</a:t>
            </a:r>
          </a:p>
          <a:p>
            <a:pPr marL="285750" indent="-285750">
              <a:buFont typeface="Wingdings" panose="05000000000000000000" pitchFamily="2" charset="2"/>
              <a:buChar char="ü"/>
            </a:pPr>
            <a:endParaRPr lang="en-US" sz="2200" dirty="0"/>
          </a:p>
          <a:p>
            <a:pPr marL="285750" indent="-285750">
              <a:buFont typeface="Wingdings" panose="05000000000000000000" pitchFamily="2" charset="2"/>
              <a:buChar char="ü"/>
            </a:pPr>
            <a:r>
              <a:rPr lang="en-US" sz="2200" b="1" dirty="0"/>
              <a:t>Model Self-Learning: </a:t>
            </a:r>
            <a:r>
              <a:rPr lang="en-US" sz="2200" dirty="0"/>
              <a:t>Allow the system to continuously improve by learning from manual corrections done by teachers.</a:t>
            </a:r>
          </a:p>
          <a:p>
            <a:pPr marL="285750" indent="-285750">
              <a:buFont typeface="Wingdings" panose="05000000000000000000" pitchFamily="2" charset="2"/>
              <a:buChar char="ü"/>
            </a:pPr>
            <a:endParaRPr lang="en-US" sz="2200" dirty="0"/>
          </a:p>
          <a:p>
            <a:pPr marL="285750" indent="-285750">
              <a:buFont typeface="Wingdings" panose="05000000000000000000" pitchFamily="2" charset="2"/>
              <a:buChar char="ü"/>
            </a:pPr>
            <a:r>
              <a:rPr lang="en-US" sz="2200" b="1" dirty="0"/>
              <a:t>Handwritten Diagrams and Flowchart Evaluation: </a:t>
            </a:r>
            <a:r>
              <a:rPr lang="en-US" sz="2200" dirty="0"/>
              <a:t>Recognize and evaluate drawn diagrams.</a:t>
            </a:r>
          </a:p>
          <a:p>
            <a:pPr marL="285750" indent="-285750">
              <a:buFont typeface="Wingdings" panose="05000000000000000000" pitchFamily="2" charset="2"/>
              <a:buChar char="ü"/>
            </a:pPr>
            <a:endParaRPr lang="en-BS" sz="2200" dirty="0"/>
          </a:p>
        </p:txBody>
      </p:sp>
    </p:spTree>
    <p:extLst>
      <p:ext uri="{BB962C8B-B14F-4D97-AF65-F5344CB8AC3E}">
        <p14:creationId xmlns:p14="http://schemas.microsoft.com/office/powerpoint/2010/main" val="328284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6" name="Title 256">
            <a:extLst>
              <a:ext uri="{FF2B5EF4-FFF2-40B4-BE49-F238E27FC236}">
                <a16:creationId xmlns:a16="http://schemas.microsoft.com/office/drawing/2014/main" id="{DE121970-8AD4-481E-A327-C505F7245B11}"/>
              </a:ext>
            </a:extLst>
          </p:cNvPr>
          <p:cNvSpPr txBox="1">
            <a:spLocks/>
          </p:cNvSpPr>
          <p:nvPr/>
        </p:nvSpPr>
        <p:spPr>
          <a:xfrm>
            <a:off x="1776793" y="1478984"/>
            <a:ext cx="8378883" cy="172719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IN" sz="8800" b="1" dirty="0">
                <a:latin typeface="Lucida Calligraphy" panose="03010101010101010101" pitchFamily="66" charset="0"/>
              </a:rPr>
              <a:t> </a:t>
            </a:r>
            <a:r>
              <a:rPr lang="en-IN" sz="8800" b="1" dirty="0">
                <a:solidFill>
                  <a:schemeClr val="tx1"/>
                </a:solidFill>
                <a:latin typeface="Lucida Calligraphy" panose="03010101010101010101" pitchFamily="66" charset="0"/>
              </a:rPr>
              <a:t>CONCLUSION</a:t>
            </a:r>
          </a:p>
        </p:txBody>
      </p:sp>
      <p:sp>
        <p:nvSpPr>
          <p:cNvPr id="7" name="Text Placeholder 258">
            <a:extLst>
              <a:ext uri="{FF2B5EF4-FFF2-40B4-BE49-F238E27FC236}">
                <a16:creationId xmlns:a16="http://schemas.microsoft.com/office/drawing/2014/main" id="{27AE8F9E-9E6D-424C-832D-7E2BE82F0A16}"/>
              </a:ext>
            </a:extLst>
          </p:cNvPr>
          <p:cNvSpPr txBox="1">
            <a:spLocks/>
          </p:cNvSpPr>
          <p:nvPr/>
        </p:nvSpPr>
        <p:spPr>
          <a:xfrm>
            <a:off x="1015845" y="2966734"/>
            <a:ext cx="10452138" cy="1370170"/>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ysClr val="window" lastClr="FFFFFF"/>
                </a:solidFill>
                <a:effectLst/>
                <a:uLnTx/>
                <a:uFillTx/>
                <a:latin typeface="Tw Cen MT" panose="020B0602020104020603"/>
                <a:ea typeface="+mn-ea"/>
                <a:cs typeface="+mn-cs"/>
              </a:rPr>
              <a:t>We conclude this presentation with this point that an automated system of paper evaluation helps us fast, accurate and consistent correction of papers.</a:t>
            </a: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3200" b="1" i="0" u="none" strike="noStrike" kern="1200" cap="none" spc="0" normalizeH="0" baseline="0" noProof="0" dirty="0">
              <a:ln>
                <a:noFill/>
              </a:ln>
              <a:solidFill>
                <a:sysClr val="window" lastClr="FFFFFF"/>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5635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5" name="Media1">
            <a:hlinkClick r:id="" action="ppaction://media"/>
            <a:extLst>
              <a:ext uri="{FF2B5EF4-FFF2-40B4-BE49-F238E27FC236}">
                <a16:creationId xmlns:a16="http://schemas.microsoft.com/office/drawing/2014/main" id="{036CE85C-D626-CBC9-5A49-35DAC0795672}"/>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accent3">
                <a:tint val="45000"/>
                <a:satMod val="400000"/>
              </a:schemeClr>
            </a:duotone>
          </a:blip>
          <a:stretch>
            <a:fillRect/>
          </a:stretch>
        </p:blipFill>
        <p:spPr>
          <a:xfrm>
            <a:off x="0" y="0"/>
            <a:ext cx="12192000" cy="6858000"/>
          </a:xfrm>
          <a:prstGeom prst="rect">
            <a:avLst/>
          </a:prstGeom>
          <a:effectLst>
            <a:outerShdw blurRad="50800" dist="50800" dir="5400000" algn="ctr" rotWithShape="0">
              <a:srgbClr val="000000">
                <a:alpha val="83000"/>
              </a:srgbClr>
            </a:outerShdw>
          </a:effectLst>
        </p:spPr>
      </p:pic>
      <p:sp>
        <p:nvSpPr>
          <p:cNvPr id="2" name="Title 1">
            <a:extLst>
              <a:ext uri="{FF2B5EF4-FFF2-40B4-BE49-F238E27FC236}">
                <a16:creationId xmlns:a16="http://schemas.microsoft.com/office/drawing/2014/main" id="{A9C42AAD-4C6F-40DD-AED9-40611CA8B2CA}"/>
              </a:ext>
            </a:extLst>
          </p:cNvPr>
          <p:cNvSpPr>
            <a:spLocks noGrp="1"/>
          </p:cNvSpPr>
          <p:nvPr>
            <p:ph type="title"/>
          </p:nvPr>
        </p:nvSpPr>
        <p:spPr>
          <a:xfrm>
            <a:off x="0" y="1357941"/>
            <a:ext cx="12192000" cy="2258488"/>
          </a:xfrm>
        </p:spPr>
        <p:txBody>
          <a:bodyPr>
            <a:noAutofit/>
          </a:bodyPr>
          <a:lstStyle/>
          <a:p>
            <a:r>
              <a:rPr lang="en-US" sz="12500" dirty="0"/>
              <a:t>THANK YOU</a:t>
            </a:r>
          </a:p>
        </p:txBody>
      </p:sp>
      <p:sp>
        <p:nvSpPr>
          <p:cNvPr id="16" name="Text Placeholder 2">
            <a:extLst>
              <a:ext uri="{FF2B5EF4-FFF2-40B4-BE49-F238E27FC236}">
                <a16:creationId xmlns:a16="http://schemas.microsoft.com/office/drawing/2014/main" id="{17F8DA1D-6ABB-40C3-928B-AC15C22451B4}"/>
              </a:ext>
            </a:extLst>
          </p:cNvPr>
          <p:cNvSpPr txBox="1">
            <a:spLocks/>
          </p:cNvSpPr>
          <p:nvPr/>
        </p:nvSpPr>
        <p:spPr>
          <a:xfrm>
            <a:off x="970394" y="4519550"/>
            <a:ext cx="10515600" cy="454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b="1" dirty="0">
                <a:solidFill>
                  <a:schemeClr val="tx1"/>
                </a:solidFill>
                <a:latin typeface="Tw Cen MT" panose="020B0602020104020603" pitchFamily="34" charset="0"/>
              </a:rPr>
              <a:t>Designed By PowerPoint William's Team</a:t>
            </a:r>
          </a:p>
        </p:txBody>
      </p:sp>
      <p:sp>
        <p:nvSpPr>
          <p:cNvPr id="39" name="Text Placeholder 2">
            <a:extLst>
              <a:ext uri="{FF2B5EF4-FFF2-40B4-BE49-F238E27FC236}">
                <a16:creationId xmlns:a16="http://schemas.microsoft.com/office/drawing/2014/main" id="{BA3F939C-0CF6-4C62-990D-3FCB07B1BA64}"/>
              </a:ext>
            </a:extLst>
          </p:cNvPr>
          <p:cNvSpPr txBox="1">
            <a:spLocks/>
          </p:cNvSpPr>
          <p:nvPr/>
        </p:nvSpPr>
        <p:spPr>
          <a:xfrm>
            <a:off x="1914957" y="3866111"/>
            <a:ext cx="8626475" cy="628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600" b="1" dirty="0">
                <a:solidFill>
                  <a:schemeClr val="tx1"/>
                </a:solidFill>
                <a:latin typeface="Tw Cen MT" panose="020B0602020104020603" pitchFamily="34" charset="0"/>
              </a:rPr>
              <a:t>FOR LISTENING WITH PATIENCE</a:t>
            </a:r>
          </a:p>
        </p:txBody>
      </p:sp>
    </p:spTree>
    <p:extLst>
      <p:ext uri="{BB962C8B-B14F-4D97-AF65-F5344CB8AC3E}">
        <p14:creationId xmlns:p14="http://schemas.microsoft.com/office/powerpoint/2010/main" val="280675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anim calcmode="lin" valueType="num">
                                      <p:cBhvr>
                                        <p:cTn id="17" dur="500" fill="hold"/>
                                        <p:tgtEl>
                                          <p:spTgt spid="16"/>
                                        </p:tgtEl>
                                        <p:attrNameLst>
                                          <p:attrName>ppt_x</p:attrName>
                                        </p:attrNameLst>
                                      </p:cBhvr>
                                      <p:tavLst>
                                        <p:tav tm="0">
                                          <p:val>
                                            <p:strVal val="#ppt_x"/>
                                          </p:val>
                                        </p:tav>
                                        <p:tav tm="100000">
                                          <p:val>
                                            <p:strVal val="#ppt_x"/>
                                          </p:val>
                                        </p:tav>
                                      </p:tavLst>
                                    </p:anim>
                                    <p:anim calcmode="lin" valueType="num">
                                      <p:cBhvr>
                                        <p:cTn id="18" dur="500" fill="hold"/>
                                        <p:tgtEl>
                                          <p:spTgt spid="16"/>
                                        </p:tgtEl>
                                        <p:attrNameLst>
                                          <p:attrName>ppt_y</p:attrName>
                                        </p:attrNameLst>
                                      </p:cBhvr>
                                      <p:tavLst>
                                        <p:tav tm="0">
                                          <p:val>
                                            <p:strVal val="#ppt_y+.1"/>
                                          </p:val>
                                        </p:tav>
                                        <p:tav tm="100000">
                                          <p:val>
                                            <p:strVal val="#ppt_y"/>
                                          </p:val>
                                        </p:tav>
                                      </p:tavLst>
                                    </p:anim>
                                  </p:childTnLst>
                                </p:cTn>
                              </p:par>
                            </p:childTnLst>
                          </p:cTn>
                        </p:par>
                        <p:par>
                          <p:cTn id="19" fill="hold">
                            <p:stCondLst>
                              <p:cond delay="1250"/>
                            </p:stCondLst>
                            <p:childTnLst>
                              <p:par>
                                <p:cTn id="20" presetID="1" presetClass="mediacall" presetSubtype="0" fill="hold" nodeType="afterEffect">
                                  <p:stCondLst>
                                    <p:cond delay="0"/>
                                  </p:stCondLst>
                                  <p:childTnLst>
                                    <p:cmd type="call" cmd="playFrom(0.0)">
                                      <p:cBhvr>
                                        <p:cTn id="21"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remove" display="0">
                  <p:stCondLst>
                    <p:cond delay="indefinite"/>
                  </p:stCondLst>
                </p:cTn>
                <p:tgtEl>
                  <p:spTgt spid="5"/>
                </p:tgtEl>
              </p:cMediaNode>
            </p:video>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P spid="16"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57" name="Title 256">
            <a:extLst>
              <a:ext uri="{FF2B5EF4-FFF2-40B4-BE49-F238E27FC236}">
                <a16:creationId xmlns:a16="http://schemas.microsoft.com/office/drawing/2014/main" id="{26AD3567-9F6F-4FB8-9052-653746737079}"/>
              </a:ext>
            </a:extLst>
          </p:cNvPr>
          <p:cNvSpPr>
            <a:spLocks noGrp="1"/>
          </p:cNvSpPr>
          <p:nvPr>
            <p:ph type="title"/>
          </p:nvPr>
        </p:nvSpPr>
        <p:spPr>
          <a:xfrm>
            <a:off x="1422274" y="141006"/>
            <a:ext cx="9282614" cy="1281740"/>
          </a:xfrm>
        </p:spPr>
        <p:txBody>
          <a:bodyPr>
            <a:normAutofit/>
          </a:bodyPr>
          <a:lstStyle/>
          <a:p>
            <a:r>
              <a:rPr lang="en-US" sz="4800" b="1" dirty="0"/>
              <a:t>Todays agenda</a:t>
            </a:r>
          </a:p>
        </p:txBody>
      </p:sp>
      <p:sp>
        <p:nvSpPr>
          <p:cNvPr id="6" name="Rectangle: Rounded Corners 5">
            <a:extLst>
              <a:ext uri="{FF2B5EF4-FFF2-40B4-BE49-F238E27FC236}">
                <a16:creationId xmlns:a16="http://schemas.microsoft.com/office/drawing/2014/main" id="{97DC5BC6-4A4A-5D53-4844-B99C147BA2F8}"/>
              </a:ext>
            </a:extLst>
          </p:cNvPr>
          <p:cNvSpPr/>
          <p:nvPr/>
        </p:nvSpPr>
        <p:spPr>
          <a:xfrm>
            <a:off x="6128420" y="569551"/>
            <a:ext cx="2029176" cy="2401978"/>
          </a:xfrm>
          <a:prstGeom prst="roundRect">
            <a:avLst>
              <a:gd name="adj" fmla="val 62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BD522C51-125A-4906-815D-A40C810839AB}"/>
              </a:ext>
            </a:extLst>
          </p:cNvPr>
          <p:cNvGraphicFramePr>
            <a:graphicFrameLocks noGrp="1"/>
          </p:cNvGraphicFramePr>
          <p:nvPr>
            <p:extLst>
              <p:ext uri="{D42A27DB-BD31-4B8C-83A1-F6EECF244321}">
                <p14:modId xmlns:p14="http://schemas.microsoft.com/office/powerpoint/2010/main" val="2282373400"/>
              </p:ext>
            </p:extLst>
          </p:nvPr>
        </p:nvGraphicFramePr>
        <p:xfrm>
          <a:off x="1231641" y="1320209"/>
          <a:ext cx="10618719" cy="4617720"/>
        </p:xfrm>
        <a:graphic>
          <a:graphicData uri="http://schemas.openxmlformats.org/drawingml/2006/table">
            <a:tbl>
              <a:tblPr firstRow="1" bandRow="1">
                <a:tableStyleId>{2D5ABB26-0587-4C30-8999-92F81FD0307C}</a:tableStyleId>
              </a:tblPr>
              <a:tblGrid>
                <a:gridCol w="5361183">
                  <a:extLst>
                    <a:ext uri="{9D8B030D-6E8A-4147-A177-3AD203B41FA5}">
                      <a16:colId xmlns:a16="http://schemas.microsoft.com/office/drawing/2014/main" val="3921579542"/>
                    </a:ext>
                  </a:extLst>
                </a:gridCol>
                <a:gridCol w="5257536">
                  <a:extLst>
                    <a:ext uri="{9D8B030D-6E8A-4147-A177-3AD203B41FA5}">
                      <a16:colId xmlns:a16="http://schemas.microsoft.com/office/drawing/2014/main" val="2095015919"/>
                    </a:ext>
                  </a:extLst>
                </a:gridCol>
              </a:tblGrid>
              <a:tr h="1173385">
                <a:tc>
                  <a:txBody>
                    <a:bodyPr/>
                    <a:lstStyle/>
                    <a:p>
                      <a:pPr marL="457200" indent="-457200">
                        <a:buFont typeface="Wingdings" panose="05000000000000000000" pitchFamily="2" charset="2"/>
                        <a:buChar char="Ø"/>
                      </a:pPr>
                      <a:r>
                        <a:rPr lang="en-US" sz="2700" b="1" dirty="0"/>
                        <a:t>Abstract</a:t>
                      </a:r>
                    </a:p>
                    <a:p>
                      <a:pPr marL="457200" indent="-457200">
                        <a:buFont typeface="Wingdings" panose="05000000000000000000" pitchFamily="2" charset="2"/>
                        <a:buChar char="Ø"/>
                      </a:pPr>
                      <a:r>
                        <a:rPr lang="en-US" sz="2700" b="1" dirty="0"/>
                        <a:t>Introduction :</a:t>
                      </a:r>
                    </a:p>
                    <a:p>
                      <a:pPr marL="0" indent="0">
                        <a:buFont typeface="Wingdings" panose="05000000000000000000" pitchFamily="2" charset="2"/>
                        <a:buNone/>
                      </a:pPr>
                      <a:r>
                        <a:rPr lang="en-US" sz="2700" b="1" dirty="0"/>
                        <a:t>	Existing System</a:t>
                      </a:r>
                    </a:p>
                    <a:p>
                      <a:pPr marL="0" indent="0">
                        <a:buFont typeface="Wingdings" panose="05000000000000000000" pitchFamily="2" charset="2"/>
                        <a:buNone/>
                      </a:pPr>
                      <a:r>
                        <a:rPr lang="en-US" sz="2700" b="1" dirty="0"/>
                        <a:t>	Proposed system</a:t>
                      </a:r>
                    </a:p>
                    <a:p>
                      <a:pPr marL="457200" indent="-457200">
                        <a:buFont typeface="Wingdings" panose="05000000000000000000" pitchFamily="2" charset="2"/>
                        <a:buChar char="Ø"/>
                      </a:pPr>
                      <a:r>
                        <a:rPr lang="en-US" sz="2700" b="1" dirty="0"/>
                        <a:t>System design  :</a:t>
                      </a:r>
                    </a:p>
                    <a:p>
                      <a:pPr marL="0" indent="0">
                        <a:buFontTx/>
                        <a:buNone/>
                      </a:pPr>
                      <a:r>
                        <a:rPr lang="en-US" sz="2700" b="1" dirty="0"/>
                        <a:t>	System Architecture</a:t>
                      </a:r>
                    </a:p>
                    <a:p>
                      <a:pPr marL="0" indent="0">
                        <a:buFontTx/>
                        <a:buNone/>
                      </a:pPr>
                      <a:r>
                        <a:rPr lang="en-US" sz="2700" b="1" dirty="0"/>
                        <a:t>	UML Use Case Diagram</a:t>
                      </a:r>
                    </a:p>
                    <a:p>
                      <a:pPr marL="0" indent="0">
                        <a:buFontTx/>
                        <a:buNone/>
                      </a:pPr>
                      <a:r>
                        <a:rPr lang="en-US" sz="2700" b="1" dirty="0"/>
                        <a:t>          Sequence Diagram</a:t>
                      </a:r>
                    </a:p>
                    <a:p>
                      <a:pPr marL="0" indent="0">
                        <a:buFontTx/>
                        <a:buNone/>
                      </a:pPr>
                      <a:r>
                        <a:rPr lang="en-US" sz="2700" b="1" dirty="0"/>
                        <a:t>	Class Diagram</a:t>
                      </a:r>
                    </a:p>
                    <a:p>
                      <a:pPr marL="0" indent="0">
                        <a:buFontTx/>
                        <a:buNone/>
                      </a:pPr>
                      <a:r>
                        <a:rPr lang="en-US" sz="2700" b="1" dirty="0"/>
                        <a:t>	Activity Diagram</a:t>
                      </a:r>
                    </a:p>
                    <a:p>
                      <a:pPr marL="457200" indent="-457200">
                        <a:buFont typeface="Wingdings" panose="05000000000000000000" pitchFamily="2" charset="2"/>
                        <a:buChar char="Ø"/>
                      </a:pPr>
                      <a:endParaRPr lang="en-BS" sz="2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700" b="1" dirty="0"/>
                        <a:t>Technologies Used</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700" b="1" dirty="0"/>
                        <a:t>Modules</a:t>
                      </a:r>
                    </a:p>
                    <a:p>
                      <a:pPr marL="457200" indent="-457200">
                        <a:buFont typeface="Wingdings" panose="05000000000000000000" pitchFamily="2" charset="2"/>
                        <a:buChar char="Ø"/>
                      </a:pPr>
                      <a:r>
                        <a:rPr lang="en-US" sz="2700" b="1" dirty="0"/>
                        <a:t>System Testing</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700" b="1" dirty="0"/>
                        <a:t>System Requirements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700" b="1" dirty="0"/>
                        <a:t>Screenshots</a:t>
                      </a:r>
                    </a:p>
                    <a:p>
                      <a:pPr marL="457200" indent="-457200">
                        <a:buFont typeface="Wingdings" panose="05000000000000000000" pitchFamily="2" charset="2"/>
                        <a:buChar char="Ø"/>
                      </a:pPr>
                      <a:r>
                        <a:rPr lang="en-US" sz="2700" b="1" dirty="0"/>
                        <a:t>Future Enhancement</a:t>
                      </a:r>
                    </a:p>
                    <a:p>
                      <a:pPr marL="457200" indent="-457200">
                        <a:buFont typeface="Wingdings" panose="05000000000000000000" pitchFamily="2" charset="2"/>
                        <a:buChar char="Ø"/>
                      </a:pPr>
                      <a:r>
                        <a:rPr lang="en-US" sz="2700" b="1" dirty="0"/>
                        <a:t>Conclusion</a:t>
                      </a:r>
                      <a:endParaRPr lang="en-BS" sz="2700" b="1" dirty="0"/>
                    </a:p>
                    <a:p>
                      <a:pPr marL="457200" indent="-457200">
                        <a:buFont typeface="Wingdings" panose="05000000000000000000" pitchFamily="2" charset="2"/>
                        <a:buChar char="Ø"/>
                      </a:pPr>
                      <a:endParaRPr lang="en-BS" sz="2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8206075"/>
                  </a:ext>
                </a:extLst>
              </a:tr>
            </a:tbl>
          </a:graphicData>
        </a:graphic>
      </p:graphicFrame>
    </p:spTree>
    <p:extLst>
      <p:ext uri="{BB962C8B-B14F-4D97-AF65-F5344CB8AC3E}">
        <p14:creationId xmlns:p14="http://schemas.microsoft.com/office/powerpoint/2010/main" val="315649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53" presetClass="entr" presetSubtype="16" fill="hold" grpId="0" nodeType="withEffect" nodePh="1">
                                  <p:stCondLst>
                                    <p:cond delay="140"/>
                                  </p:stCondLst>
                                  <p:endCondLst>
                                    <p:cond evt="begin" delay="0">
                                      <p:tn val="7"/>
                                    </p:cond>
                                  </p:end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57" name="Title 256">
            <a:extLst>
              <a:ext uri="{FF2B5EF4-FFF2-40B4-BE49-F238E27FC236}">
                <a16:creationId xmlns:a16="http://schemas.microsoft.com/office/drawing/2014/main" id="{26AD3567-9F6F-4FB8-9052-653746737079}"/>
              </a:ext>
            </a:extLst>
          </p:cNvPr>
          <p:cNvSpPr>
            <a:spLocks noGrp="1"/>
          </p:cNvSpPr>
          <p:nvPr>
            <p:ph type="title"/>
          </p:nvPr>
        </p:nvSpPr>
        <p:spPr>
          <a:xfrm>
            <a:off x="1078209" y="363834"/>
            <a:ext cx="4389718" cy="1281740"/>
          </a:xfrm>
        </p:spPr>
        <p:txBody>
          <a:bodyPr>
            <a:normAutofit/>
          </a:bodyPr>
          <a:lstStyle/>
          <a:p>
            <a:r>
              <a:rPr lang="en-US" sz="4800" b="1" dirty="0"/>
              <a:t>ABSTRACT</a:t>
            </a:r>
          </a:p>
        </p:txBody>
      </p:sp>
      <p:sp>
        <p:nvSpPr>
          <p:cNvPr id="259" name="Text Placeholder 258">
            <a:extLst>
              <a:ext uri="{FF2B5EF4-FFF2-40B4-BE49-F238E27FC236}">
                <a16:creationId xmlns:a16="http://schemas.microsoft.com/office/drawing/2014/main" id="{CD0A320E-0FDB-4504-AB29-E392C6AC3D0D}"/>
              </a:ext>
            </a:extLst>
          </p:cNvPr>
          <p:cNvSpPr>
            <a:spLocks noGrp="1"/>
          </p:cNvSpPr>
          <p:nvPr>
            <p:ph type="body" sz="quarter" idx="14"/>
          </p:nvPr>
        </p:nvSpPr>
        <p:spPr>
          <a:xfrm>
            <a:off x="1358350" y="1645574"/>
            <a:ext cx="6602729" cy="1370170"/>
          </a:xfrm>
        </p:spPr>
        <p:txBody>
          <a:bodyPr>
            <a:normAutofit/>
          </a:bodyPr>
          <a:lstStyle/>
          <a:p>
            <a:pPr marL="342900" indent="-342900">
              <a:buFont typeface="Wingdings" panose="05000000000000000000" pitchFamily="2" charset="2"/>
              <a:buChar char="ü"/>
            </a:pPr>
            <a:r>
              <a:rPr lang="en-US" dirty="0"/>
              <a:t>A Python-based application designed to evaluate students' handwritten answers using machine learning and natural language processing (NLP).</a:t>
            </a:r>
            <a:endParaRPr lang="en-IN" dirty="0"/>
          </a:p>
        </p:txBody>
      </p:sp>
      <p:sp>
        <p:nvSpPr>
          <p:cNvPr id="19" name="Rectangle: Rounded Corners 18">
            <a:extLst>
              <a:ext uri="{FF2B5EF4-FFF2-40B4-BE49-F238E27FC236}">
                <a16:creationId xmlns:a16="http://schemas.microsoft.com/office/drawing/2014/main" id="{7EFC1F47-9EF3-AE62-6CA3-455A75F3CC46}"/>
              </a:ext>
            </a:extLst>
          </p:cNvPr>
          <p:cNvSpPr/>
          <p:nvPr/>
        </p:nvSpPr>
        <p:spPr>
          <a:xfrm>
            <a:off x="8525796" y="683850"/>
            <a:ext cx="2501279" cy="2859449"/>
          </a:xfrm>
          <a:prstGeom prst="roundRect">
            <a:avLst/>
          </a:prstGeom>
          <a:noFill/>
          <a:ln w="38100">
            <a:solidFill>
              <a:schemeClr val="tx2">
                <a:lumMod val="75000"/>
                <a:alpha val="9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rgbClr val="3E8EFD"/>
                </a:solidFill>
              </a:ln>
            </a:endParaRPr>
          </a:p>
        </p:txBody>
      </p:sp>
      <p:sp>
        <p:nvSpPr>
          <p:cNvPr id="6" name="Rectangle: Rounded Corners 5">
            <a:extLst>
              <a:ext uri="{FF2B5EF4-FFF2-40B4-BE49-F238E27FC236}">
                <a16:creationId xmlns:a16="http://schemas.microsoft.com/office/drawing/2014/main" id="{97DC5BC6-4A4A-5D53-4844-B99C147BA2F8}"/>
              </a:ext>
            </a:extLst>
          </p:cNvPr>
          <p:cNvSpPr/>
          <p:nvPr/>
        </p:nvSpPr>
        <p:spPr>
          <a:xfrm>
            <a:off x="6128420" y="569551"/>
            <a:ext cx="2029176" cy="2401978"/>
          </a:xfrm>
          <a:prstGeom prst="roundRect">
            <a:avLst>
              <a:gd name="adj" fmla="val 62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23F6857D-CB52-F059-1D09-50383EFB9834}"/>
              </a:ext>
            </a:extLst>
          </p:cNvPr>
          <p:cNvPicPr>
            <a:picLocks noChangeAspect="1"/>
          </p:cNvPicPr>
          <p:nvPr/>
        </p:nvPicPr>
        <p:blipFill>
          <a:blip r:embed="rId2"/>
          <a:stretch>
            <a:fillRect/>
          </a:stretch>
        </p:blipFill>
        <p:spPr>
          <a:xfrm>
            <a:off x="9010715" y="1133167"/>
            <a:ext cx="1531442" cy="1960816"/>
          </a:xfrm>
          <a:prstGeom prst="rect">
            <a:avLst/>
          </a:prstGeom>
          <a:solidFill>
            <a:schemeClr val="bg2">
              <a:lumMod val="10000"/>
            </a:schemeClr>
          </a:solidFill>
        </p:spPr>
      </p:pic>
      <p:sp>
        <p:nvSpPr>
          <p:cNvPr id="25" name="TextBox 24">
            <a:extLst>
              <a:ext uri="{FF2B5EF4-FFF2-40B4-BE49-F238E27FC236}">
                <a16:creationId xmlns:a16="http://schemas.microsoft.com/office/drawing/2014/main" id="{D9FDA162-878F-66EF-E3FE-7A327B93A19E}"/>
              </a:ext>
            </a:extLst>
          </p:cNvPr>
          <p:cNvSpPr txBox="1"/>
          <p:nvPr/>
        </p:nvSpPr>
        <p:spPr>
          <a:xfrm>
            <a:off x="1358350" y="2966593"/>
            <a:ext cx="6593215" cy="1323439"/>
          </a:xfrm>
          <a:prstGeom prst="rect">
            <a:avLst/>
          </a:prstGeom>
          <a:noFill/>
        </p:spPr>
        <p:txBody>
          <a:bodyPr wrap="square">
            <a:spAutoFit/>
          </a:bodyPr>
          <a:lstStyle/>
          <a:p>
            <a:pPr marL="285750" indent="-285750">
              <a:buFont typeface="Wingdings" panose="05000000000000000000" pitchFamily="2" charset="2"/>
              <a:buChar char="ü"/>
            </a:pPr>
            <a:r>
              <a:rPr lang="en-US" sz="2000" dirty="0"/>
              <a:t>The System aims to automate and streamline the grading process by extracting text from handwritten answer images, comparing it with model answers, and provides a score based on the correctness and genuineness of the response.</a:t>
            </a:r>
          </a:p>
        </p:txBody>
      </p:sp>
      <p:sp>
        <p:nvSpPr>
          <p:cNvPr id="29" name="TextBox 28">
            <a:extLst>
              <a:ext uri="{FF2B5EF4-FFF2-40B4-BE49-F238E27FC236}">
                <a16:creationId xmlns:a16="http://schemas.microsoft.com/office/drawing/2014/main" id="{7CA31963-7641-5E9B-17D3-5E532DF701F8}"/>
              </a:ext>
            </a:extLst>
          </p:cNvPr>
          <p:cNvSpPr txBox="1"/>
          <p:nvPr/>
        </p:nvSpPr>
        <p:spPr>
          <a:xfrm>
            <a:off x="1367864" y="4476104"/>
            <a:ext cx="9884452" cy="1323439"/>
          </a:xfrm>
          <a:prstGeom prst="rect">
            <a:avLst/>
          </a:prstGeom>
          <a:noFill/>
        </p:spPr>
        <p:txBody>
          <a:bodyPr wrap="square">
            <a:spAutoFit/>
          </a:bodyPr>
          <a:lstStyle/>
          <a:p>
            <a:pPr marL="342900" indent="-342900">
              <a:buFont typeface="Wingdings" panose="05000000000000000000" pitchFamily="2" charset="2"/>
              <a:buChar char="ü"/>
            </a:pPr>
            <a:r>
              <a:rPr lang="en-US" sz="2000" dirty="0"/>
              <a:t>The system integrates sophisticated algorithms to match the extracted text with the actual answer, identifying variations in phrasing while preserving the meaning. Scoring is based on metrics like keyword matching, sentence similarity and semantic analysis, which collectively ensure a fair and comprehensive evaluation.</a:t>
            </a:r>
            <a:endParaRPr lang="en-IN" sz="2000" dirty="0"/>
          </a:p>
        </p:txBody>
      </p:sp>
    </p:spTree>
    <p:extLst>
      <p:ext uri="{BB962C8B-B14F-4D97-AF65-F5344CB8AC3E}">
        <p14:creationId xmlns:p14="http://schemas.microsoft.com/office/powerpoint/2010/main" val="196905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500" fill="hold"/>
                                        <p:tgtEl>
                                          <p:spTgt spid="257"/>
                                        </p:tgtEl>
                                        <p:attrNameLst>
                                          <p:attrName>ppt_x</p:attrName>
                                        </p:attrNameLst>
                                      </p:cBhvr>
                                      <p:tavLst>
                                        <p:tav tm="0">
                                          <p:val>
                                            <p:strVal val="0-#ppt_w/2"/>
                                          </p:val>
                                        </p:tav>
                                        <p:tav tm="100000">
                                          <p:val>
                                            <p:strVal val="#ppt_x"/>
                                          </p:val>
                                        </p:tav>
                                      </p:tavLst>
                                    </p:anim>
                                    <p:anim calcmode="lin" valueType="num">
                                      <p:cBhvr additive="base">
                                        <p:cTn id="8" dur="500" fill="hold"/>
                                        <p:tgtEl>
                                          <p:spTgt spid="25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0-#ppt_w/2"/>
                                          </p:val>
                                        </p:tav>
                                        <p:tav tm="100000">
                                          <p:val>
                                            <p:strVal val="#ppt_x"/>
                                          </p:val>
                                        </p:tav>
                                      </p:tavLst>
                                    </p:anim>
                                    <p:anim calcmode="lin" valueType="num">
                                      <p:cBhvr additive="base">
                                        <p:cTn id="12" dur="500" fill="hold"/>
                                        <p:tgtEl>
                                          <p:spTgt spid="25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5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10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53" presetClass="entr" presetSubtype="16" fill="hold" grpId="0" nodeType="withEffect" nodePh="1">
                                  <p:stCondLst>
                                    <p:cond delay="140"/>
                                  </p:stCondLst>
                                  <p:endCondLst>
                                    <p:cond evt="begin" delay="0">
                                      <p:tn val="26"/>
                                    </p:cond>
                                  </p:end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nodeType="withEffect">
                                  <p:stCondLst>
                                    <p:cond delay="25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9" grpId="0"/>
      <p:bldP spid="19" grpId="0" animBg="1"/>
      <p:bldP spid="6" grpId="0"/>
      <p:bldP spid="25"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4AE58DF7-FEF2-697B-70E5-7D94745A8381}"/>
            </a:ext>
          </a:extLst>
        </p:cNvPr>
        <p:cNvGrpSpPr/>
        <p:nvPr/>
      </p:nvGrpSpPr>
      <p:grpSpPr>
        <a:xfrm>
          <a:off x="0" y="0"/>
          <a:ext cx="0" cy="0"/>
          <a:chOff x="0" y="0"/>
          <a:chExt cx="0" cy="0"/>
        </a:xfrm>
      </p:grpSpPr>
      <p:sp>
        <p:nvSpPr>
          <p:cNvPr id="257" name="Title 256">
            <a:extLst>
              <a:ext uri="{FF2B5EF4-FFF2-40B4-BE49-F238E27FC236}">
                <a16:creationId xmlns:a16="http://schemas.microsoft.com/office/drawing/2014/main" id="{C7A12044-FBB2-1030-D719-1BE4B06B1FDC}"/>
              </a:ext>
            </a:extLst>
          </p:cNvPr>
          <p:cNvSpPr>
            <a:spLocks noGrp="1"/>
          </p:cNvSpPr>
          <p:nvPr>
            <p:ph type="title"/>
          </p:nvPr>
        </p:nvSpPr>
        <p:spPr>
          <a:xfrm>
            <a:off x="1218830" y="156097"/>
            <a:ext cx="6328202" cy="851912"/>
          </a:xfrm>
        </p:spPr>
        <p:txBody>
          <a:bodyPr>
            <a:normAutofit/>
          </a:bodyPr>
          <a:lstStyle/>
          <a:p>
            <a:r>
              <a:rPr lang="en-US" sz="4400" b="1" dirty="0">
                <a:latin typeface="+mn-lt"/>
              </a:rPr>
              <a:t>INTRODUCTION :	 </a:t>
            </a:r>
            <a:endParaRPr lang="en-IN" sz="4400" dirty="0">
              <a:latin typeface="+mn-lt"/>
            </a:endParaRPr>
          </a:p>
        </p:txBody>
      </p:sp>
      <p:sp>
        <p:nvSpPr>
          <p:cNvPr id="2" name="Rectangle 1">
            <a:extLst>
              <a:ext uri="{FF2B5EF4-FFF2-40B4-BE49-F238E27FC236}">
                <a16:creationId xmlns:a16="http://schemas.microsoft.com/office/drawing/2014/main" id="{F0991D30-424A-3AED-B0CC-A009E3DEA076}"/>
              </a:ext>
            </a:extLst>
          </p:cNvPr>
          <p:cNvSpPr>
            <a:spLocks noChangeArrowheads="1"/>
          </p:cNvSpPr>
          <p:nvPr/>
        </p:nvSpPr>
        <p:spPr bwMode="auto">
          <a:xfrm>
            <a:off x="1530485" y="732501"/>
            <a:ext cx="10661515" cy="163121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effectLst/>
                <a:latin typeface="Arial" panose="020B0604020202020204" pitchFamily="34" charset="0"/>
              </a:rPr>
              <a:t>The evaluation of students’ handwritten scripts is a fundamental component of the education system. It enables educators to assess knowledge, understanding, and problem-solving abilities. </a:t>
            </a:r>
          </a:p>
          <a:p>
            <a:pPr marR="0" lvl="0" algn="l" defTabSz="914400" rtl="0" eaLnBrk="0" fontAlgn="base" latinLnBrk="0" hangingPunct="0">
              <a:lnSpc>
                <a:spcPct val="100000"/>
              </a:lnSpc>
              <a:spcBef>
                <a:spcPct val="0"/>
              </a:spcBef>
              <a:spcAft>
                <a:spcPct val="0"/>
              </a:spcAft>
              <a:buClrTx/>
              <a:buSzTx/>
              <a:tabLst/>
            </a:pPr>
            <a:r>
              <a:rPr lang="en-US" altLang="en-US" sz="2000" dirty="0">
                <a:latin typeface="Arial" panose="020B0604020202020204" pitchFamily="34" charset="0"/>
              </a:rPr>
              <a:t>    </a:t>
            </a:r>
            <a:endParaRPr kumimoji="0" lang="en-US" altLang="en-US" sz="2000" b="0" i="0" u="none" strike="noStrike" cap="none" normalizeH="0" baseline="0" dirty="0">
              <a:ln>
                <a:noFill/>
              </a:ln>
              <a:effectLst/>
              <a:latin typeface="Arial" panose="020B0604020202020204" pitchFamily="34" charset="0"/>
            </a:endParaRPr>
          </a:p>
        </p:txBody>
      </p:sp>
      <p:sp>
        <p:nvSpPr>
          <p:cNvPr id="3" name="TextBox 2">
            <a:extLst>
              <a:ext uri="{FF2B5EF4-FFF2-40B4-BE49-F238E27FC236}">
                <a16:creationId xmlns:a16="http://schemas.microsoft.com/office/drawing/2014/main" id="{73D55EC6-3CE5-44AF-202A-7194A41451A2}"/>
              </a:ext>
            </a:extLst>
          </p:cNvPr>
          <p:cNvSpPr txBox="1"/>
          <p:nvPr/>
        </p:nvSpPr>
        <p:spPr>
          <a:xfrm>
            <a:off x="1530485" y="4411300"/>
            <a:ext cx="9905114" cy="101566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effectLst/>
                <a:latin typeface="Arial" panose="020B0604020202020204" pitchFamily="34" charset="0"/>
                <a:ea typeface="SimSun" panose="02010600030101010101" pitchFamily="2" charset="-122"/>
                <a:cs typeface="Arial" panose="020B0604020202020204" pitchFamily="34" charset="0"/>
              </a:rPr>
              <a:t>These limitations underscore the need for innovative solutions that can streamline the grading process, reduce manual effort, and ensure consistent and objective evaluations.</a:t>
            </a:r>
            <a:endParaRPr lang="en-IN"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7CD965C-F295-E1A9-D1B8-29A108796387}"/>
              </a:ext>
            </a:extLst>
          </p:cNvPr>
          <p:cNvSpPr txBox="1"/>
          <p:nvPr/>
        </p:nvSpPr>
        <p:spPr>
          <a:xfrm>
            <a:off x="1530485" y="5577411"/>
            <a:ext cx="9775806"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effectLst/>
                <a:latin typeface="Arial" panose="020B0604020202020204" pitchFamily="34" charset="0"/>
                <a:ea typeface="SimSun" panose="02010600030101010101" pitchFamily="2" charset="-122"/>
                <a:cs typeface="Arial" panose="020B0604020202020204" pitchFamily="34" charset="0"/>
              </a:rPr>
              <a:t>This project addresses these challenges by leveraging advancements in machine learning (ML) and natural language processing (NLP) to develop an automated Python-based system for evaluating handwritten answers</a:t>
            </a:r>
            <a:endParaRPr lang="en-I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4BA45A46-9B2F-8469-8540-FE72558F722B}"/>
              </a:ext>
            </a:extLst>
          </p:cNvPr>
          <p:cNvSpPr>
            <a:spLocks noChangeArrowheads="1"/>
          </p:cNvSpPr>
          <p:nvPr/>
        </p:nvSpPr>
        <p:spPr bwMode="auto">
          <a:xfrm>
            <a:off x="1530485" y="2014083"/>
            <a:ext cx="9775806"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Ø"/>
            </a:pPr>
            <a:r>
              <a:rPr lang="en-US" altLang="en-US" sz="2000" dirty="0">
                <a:latin typeface="Arial" panose="020B0604020202020204" pitchFamily="34" charset="0"/>
              </a:rPr>
              <a:t>However, the traditional manual grading process poses significant challenges. They are:</a:t>
            </a:r>
          </a:p>
          <a:p>
            <a:pPr lvl="0" eaLnBrk="0" fontAlgn="base" hangingPunct="0">
              <a:spcBef>
                <a:spcPct val="0"/>
              </a:spcBef>
              <a:spcAft>
                <a:spcPct val="0"/>
              </a:spcAft>
            </a:pPr>
            <a:r>
              <a:rPr lang="en-US" altLang="en-US" sz="2000" dirty="0">
                <a:latin typeface="Arial" panose="020B0604020202020204" pitchFamily="34" charset="0"/>
              </a:rPr>
              <a:t>		</a:t>
            </a:r>
            <a:r>
              <a:rPr lang="en-US" sz="2000" dirty="0">
                <a:latin typeface="Arial" panose="020B0604020202020204" pitchFamily="34" charset="0"/>
                <a:cs typeface="Arial" panose="020B0604020202020204" pitchFamily="34" charset="0"/>
              </a:rPr>
              <a:t>large-scale assessments</a:t>
            </a:r>
          </a:p>
          <a:p>
            <a:pPr lvl="0" eaLnBrk="0" fontAlgn="base" hangingPunct="0">
              <a:spcBef>
                <a:spcPct val="0"/>
              </a:spcBef>
              <a:spcAft>
                <a:spcPct val="0"/>
              </a:spcAft>
            </a:pPr>
            <a:r>
              <a:rPr lang="en-US"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time-consuming</a:t>
            </a:r>
          </a:p>
          <a:p>
            <a:pPr lvl="0" eaLnBrk="0" fontAlgn="base" hangingPunct="0">
              <a:spcBef>
                <a:spcPct val="0"/>
              </a:spcBef>
              <a:spcAft>
                <a:spcPct val="0"/>
              </a:spcAft>
            </a:pPr>
            <a:r>
              <a:rPr lang="en-US"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labor-intensive</a:t>
            </a:r>
          </a:p>
          <a:p>
            <a:pPr lvl="0" eaLnBrk="0" fontAlgn="base" hangingPunct="0">
              <a:spcBef>
                <a:spcPct val="0"/>
              </a:spcBef>
              <a:spcAft>
                <a:spcPct val="0"/>
              </a:spcAft>
            </a:pPr>
            <a:r>
              <a:rPr lang="en-US" altLang="en-US" sz="2000" dirty="0">
                <a:latin typeface="Arial" panose="020B0604020202020204" pitchFamily="34" charset="0"/>
                <a:cs typeface="Arial" panose="020B0604020202020204" pitchFamily="34" charset="0"/>
              </a:rPr>
              <a:t>		p</a:t>
            </a:r>
            <a:r>
              <a:rPr lang="en-US" sz="2000" dirty="0">
                <a:latin typeface="Arial" panose="020B0604020202020204" pitchFamily="34" charset="0"/>
                <a:cs typeface="Arial" panose="020B0604020202020204" pitchFamily="34" charset="0"/>
              </a:rPr>
              <a:t>rone to subjective biases and human error</a:t>
            </a:r>
            <a:r>
              <a:rPr lang="en-US" altLang="en-US" sz="2000" dirty="0">
                <a:latin typeface="Arial" panose="020B0604020202020204" pitchFamily="34" charset="0"/>
                <a:cs typeface="Arial" panose="020B0604020202020204" pitchFamily="34" charset="0"/>
              </a:rPr>
              <a:t>    </a:t>
            </a:r>
            <a:endParaRPr kumimoji="0" lang="en-US" altLang="en-US" sz="2000" b="0" i="0" u="none" strike="noStrike" cap="none" normalizeH="0" baseline="0" dirty="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250" fill="hold"/>
                                        <p:tgtEl>
                                          <p:spTgt spid="257"/>
                                        </p:tgtEl>
                                        <p:attrNameLst>
                                          <p:attrName>ppt_x</p:attrName>
                                        </p:attrNameLst>
                                      </p:cBhvr>
                                      <p:tavLst>
                                        <p:tav tm="0">
                                          <p:val>
                                            <p:strVal val="0-#ppt_w/2"/>
                                          </p:val>
                                        </p:tav>
                                        <p:tav tm="100000">
                                          <p:val>
                                            <p:strVal val="#ppt_x"/>
                                          </p:val>
                                        </p:tav>
                                      </p:tavLst>
                                    </p:anim>
                                    <p:anim calcmode="lin" valueType="num">
                                      <p:cBhvr additive="base">
                                        <p:cTn id="8" dur="250" fill="hold"/>
                                        <p:tgtEl>
                                          <p:spTgt spid="2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 grpId="0"/>
      <p:bldP spid="3" grpId="0"/>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grpSp>
        <p:nvGrpSpPr>
          <p:cNvPr id="36" name="Group 35">
            <a:extLst>
              <a:ext uri="{FF2B5EF4-FFF2-40B4-BE49-F238E27FC236}">
                <a16:creationId xmlns:a16="http://schemas.microsoft.com/office/drawing/2014/main" id="{2C4837BB-8862-4344-9DBE-A946B16B6F06}"/>
              </a:ext>
            </a:extLst>
          </p:cNvPr>
          <p:cNvGrpSpPr/>
          <p:nvPr/>
        </p:nvGrpSpPr>
        <p:grpSpPr>
          <a:xfrm>
            <a:off x="9695172" y="1174847"/>
            <a:ext cx="1058733" cy="1103630"/>
            <a:chOff x="6347030" y="4196870"/>
            <a:chExt cx="1279256" cy="1286696"/>
          </a:xfrm>
          <a:solidFill>
            <a:schemeClr val="tx2">
              <a:lumMod val="75000"/>
            </a:schemeClr>
          </a:solidFill>
        </p:grpSpPr>
        <p:sp>
          <p:nvSpPr>
            <p:cNvPr id="37" name="Freeform: Shape 36">
              <a:extLst>
                <a:ext uri="{FF2B5EF4-FFF2-40B4-BE49-F238E27FC236}">
                  <a16:creationId xmlns:a16="http://schemas.microsoft.com/office/drawing/2014/main" id="{72C2ADBA-2F8B-407A-ABBC-EC2FCE8E413A}"/>
                </a:ext>
              </a:extLst>
            </p:cNvPr>
            <p:cNvSpPr/>
            <p:nvPr/>
          </p:nvSpPr>
          <p:spPr>
            <a:xfrm>
              <a:off x="6347030" y="4196870"/>
              <a:ext cx="1279256" cy="1040286"/>
            </a:xfrm>
            <a:custGeom>
              <a:avLst/>
              <a:gdLst>
                <a:gd name="connsiteX0" fmla="*/ 163492 w 1261761"/>
                <a:gd name="connsiteY0" fmla="*/ 42955 h 1177296"/>
                <a:gd name="connsiteX1" fmla="*/ 46037 w 1261761"/>
                <a:gd name="connsiteY1" fmla="*/ 160410 h 1177296"/>
                <a:gd name="connsiteX2" fmla="*/ 46037 w 1261761"/>
                <a:gd name="connsiteY2" fmla="*/ 1016886 h 1177296"/>
                <a:gd name="connsiteX3" fmla="*/ 163492 w 1261761"/>
                <a:gd name="connsiteY3" fmla="*/ 1134341 h 1177296"/>
                <a:gd name="connsiteX4" fmla="*/ 1098270 w 1261761"/>
                <a:gd name="connsiteY4" fmla="*/ 1134341 h 1177296"/>
                <a:gd name="connsiteX5" fmla="*/ 1215725 w 1261761"/>
                <a:gd name="connsiteY5" fmla="*/ 1016886 h 1177296"/>
                <a:gd name="connsiteX6" fmla="*/ 1215725 w 1261761"/>
                <a:gd name="connsiteY6" fmla="*/ 160410 h 1177296"/>
                <a:gd name="connsiteX7" fmla="*/ 1098270 w 1261761"/>
                <a:gd name="connsiteY7" fmla="*/ 42955 h 1177296"/>
                <a:gd name="connsiteX8" fmla="*/ 160501 w 1261761"/>
                <a:gd name="connsiteY8" fmla="*/ 0 h 1177296"/>
                <a:gd name="connsiteX9" fmla="*/ 1101260 w 1261761"/>
                <a:gd name="connsiteY9" fmla="*/ 0 h 1177296"/>
                <a:gd name="connsiteX10" fmla="*/ 1261761 w 1261761"/>
                <a:gd name="connsiteY10" fmla="*/ 160501 h 1177296"/>
                <a:gd name="connsiteX11" fmla="*/ 1261761 w 1261761"/>
                <a:gd name="connsiteY11" fmla="*/ 1016795 h 1177296"/>
                <a:gd name="connsiteX12" fmla="*/ 1101260 w 1261761"/>
                <a:gd name="connsiteY12" fmla="*/ 1177296 h 1177296"/>
                <a:gd name="connsiteX13" fmla="*/ 160501 w 1261761"/>
                <a:gd name="connsiteY13" fmla="*/ 1177296 h 1177296"/>
                <a:gd name="connsiteX14" fmla="*/ 0 w 1261761"/>
                <a:gd name="connsiteY14" fmla="*/ 1016795 h 1177296"/>
                <a:gd name="connsiteX15" fmla="*/ 0 w 1261761"/>
                <a:gd name="connsiteY15" fmla="*/ 160501 h 1177296"/>
                <a:gd name="connsiteX16" fmla="*/ 160501 w 1261761"/>
                <a:gd name="connsiteY16" fmla="*/ 0 h 11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1761" h="1177296">
                  <a:moveTo>
                    <a:pt x="163492" y="42955"/>
                  </a:moveTo>
                  <a:cubicBezTo>
                    <a:pt x="98623" y="42955"/>
                    <a:pt x="46037" y="95541"/>
                    <a:pt x="46037" y="160410"/>
                  </a:cubicBezTo>
                  <a:lnTo>
                    <a:pt x="46037" y="1016886"/>
                  </a:lnTo>
                  <a:cubicBezTo>
                    <a:pt x="46037" y="1081755"/>
                    <a:pt x="98623" y="1134341"/>
                    <a:pt x="163492" y="1134341"/>
                  </a:cubicBezTo>
                  <a:lnTo>
                    <a:pt x="1098270" y="1134341"/>
                  </a:lnTo>
                  <a:cubicBezTo>
                    <a:pt x="1163139" y="1134341"/>
                    <a:pt x="1215725" y="1081755"/>
                    <a:pt x="1215725" y="1016886"/>
                  </a:cubicBezTo>
                  <a:lnTo>
                    <a:pt x="1215725" y="160410"/>
                  </a:lnTo>
                  <a:cubicBezTo>
                    <a:pt x="1215725" y="95541"/>
                    <a:pt x="1163139" y="42955"/>
                    <a:pt x="1098270" y="42955"/>
                  </a:cubicBezTo>
                  <a:close/>
                  <a:moveTo>
                    <a:pt x="160501" y="0"/>
                  </a:moveTo>
                  <a:lnTo>
                    <a:pt x="1101260" y="0"/>
                  </a:lnTo>
                  <a:cubicBezTo>
                    <a:pt x="1189902" y="0"/>
                    <a:pt x="1261761" y="71859"/>
                    <a:pt x="1261761" y="160501"/>
                  </a:cubicBezTo>
                  <a:lnTo>
                    <a:pt x="1261761" y="1016795"/>
                  </a:lnTo>
                  <a:cubicBezTo>
                    <a:pt x="1261761" y="1105437"/>
                    <a:pt x="1189902" y="1177296"/>
                    <a:pt x="1101260" y="1177296"/>
                  </a:cubicBezTo>
                  <a:lnTo>
                    <a:pt x="160501" y="1177296"/>
                  </a:lnTo>
                  <a:cubicBezTo>
                    <a:pt x="71859" y="1177296"/>
                    <a:pt x="0" y="1105437"/>
                    <a:pt x="0" y="1016795"/>
                  </a:cubicBezTo>
                  <a:lnTo>
                    <a:pt x="0" y="160501"/>
                  </a:lnTo>
                  <a:cubicBezTo>
                    <a:pt x="0" y="71859"/>
                    <a:pt x="71859" y="0"/>
                    <a:pt x="160501" y="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38" name="Rectangle 37">
              <a:extLst>
                <a:ext uri="{FF2B5EF4-FFF2-40B4-BE49-F238E27FC236}">
                  <a16:creationId xmlns:a16="http://schemas.microsoft.com/office/drawing/2014/main" id="{46CE8DB1-64C9-4C23-ABE1-464E0D74325B}"/>
                </a:ext>
              </a:extLst>
            </p:cNvPr>
            <p:cNvSpPr/>
            <p:nvPr/>
          </p:nvSpPr>
          <p:spPr>
            <a:xfrm flipV="1">
              <a:off x="6367801" y="5017035"/>
              <a:ext cx="1229974"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39" name="Rectangle 38">
              <a:extLst>
                <a:ext uri="{FF2B5EF4-FFF2-40B4-BE49-F238E27FC236}">
                  <a16:creationId xmlns:a16="http://schemas.microsoft.com/office/drawing/2014/main" id="{87B01741-B25B-49E6-AC73-E1D4253751F2}"/>
                </a:ext>
              </a:extLst>
            </p:cNvPr>
            <p:cNvSpPr/>
            <p:nvPr/>
          </p:nvSpPr>
          <p:spPr>
            <a:xfrm flipV="1">
              <a:off x="6623672" y="5437847"/>
              <a:ext cx="731520"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0" name="Rectangle 39">
              <a:extLst>
                <a:ext uri="{FF2B5EF4-FFF2-40B4-BE49-F238E27FC236}">
                  <a16:creationId xmlns:a16="http://schemas.microsoft.com/office/drawing/2014/main" id="{40D20D4C-A48D-4EDC-8EAC-0E9ED8BF990D}"/>
                </a:ext>
              </a:extLst>
            </p:cNvPr>
            <p:cNvSpPr/>
            <p:nvPr/>
          </p:nvSpPr>
          <p:spPr>
            <a:xfrm rot="16200000" flipV="1">
              <a:off x="7043461" y="5319398"/>
              <a:ext cx="274320"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1" name="Rectangle 40">
              <a:extLst>
                <a:ext uri="{FF2B5EF4-FFF2-40B4-BE49-F238E27FC236}">
                  <a16:creationId xmlns:a16="http://schemas.microsoft.com/office/drawing/2014/main" id="{527C6534-152C-4604-91EB-DAC30D31217B}"/>
                </a:ext>
              </a:extLst>
            </p:cNvPr>
            <p:cNvSpPr/>
            <p:nvPr/>
          </p:nvSpPr>
          <p:spPr>
            <a:xfrm flipV="1">
              <a:off x="6367801" y="4371344"/>
              <a:ext cx="1229974"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2" name="Rectangle: Rounded Corners 41">
              <a:extLst>
                <a:ext uri="{FF2B5EF4-FFF2-40B4-BE49-F238E27FC236}">
                  <a16:creationId xmlns:a16="http://schemas.microsoft.com/office/drawing/2014/main" id="{60603322-DD18-46F4-B9B3-2C75983622EF}"/>
                </a:ext>
              </a:extLst>
            </p:cNvPr>
            <p:cNvSpPr/>
            <p:nvPr/>
          </p:nvSpPr>
          <p:spPr>
            <a:xfrm rot="5400000">
              <a:off x="6492501" y="4288681"/>
              <a:ext cx="45721" cy="5027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3" name="Rectangle: Rounded Corners 42">
              <a:extLst>
                <a:ext uri="{FF2B5EF4-FFF2-40B4-BE49-F238E27FC236}">
                  <a16:creationId xmlns:a16="http://schemas.microsoft.com/office/drawing/2014/main" id="{3B4A9546-A820-4FA7-8A79-DF4EC3B03BE8}"/>
                </a:ext>
              </a:extLst>
            </p:cNvPr>
            <p:cNvSpPr/>
            <p:nvPr/>
          </p:nvSpPr>
          <p:spPr>
            <a:xfrm rot="5400000">
              <a:off x="6575673" y="4288682"/>
              <a:ext cx="45721" cy="5027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4" name="Rectangle: Rounded Corners 43">
              <a:extLst>
                <a:ext uri="{FF2B5EF4-FFF2-40B4-BE49-F238E27FC236}">
                  <a16:creationId xmlns:a16="http://schemas.microsoft.com/office/drawing/2014/main" id="{511E2CC2-A306-4885-BE2A-16E56F01814C}"/>
                </a:ext>
              </a:extLst>
            </p:cNvPr>
            <p:cNvSpPr/>
            <p:nvPr/>
          </p:nvSpPr>
          <p:spPr>
            <a:xfrm rot="5400000">
              <a:off x="6654597" y="4288683"/>
              <a:ext cx="45721" cy="5027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5" name="Rectangle: Rounded Corners 44">
              <a:extLst>
                <a:ext uri="{FF2B5EF4-FFF2-40B4-BE49-F238E27FC236}">
                  <a16:creationId xmlns:a16="http://schemas.microsoft.com/office/drawing/2014/main" id="{541D99A9-D2F9-432D-9766-D7763FA8014B}"/>
                </a:ext>
              </a:extLst>
            </p:cNvPr>
            <p:cNvSpPr/>
            <p:nvPr/>
          </p:nvSpPr>
          <p:spPr>
            <a:xfrm rot="5400000">
              <a:off x="6963269" y="4029741"/>
              <a:ext cx="45719" cy="1010012"/>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6" name="Rectangle: Rounded Corners 45">
              <a:extLst>
                <a:ext uri="{FF2B5EF4-FFF2-40B4-BE49-F238E27FC236}">
                  <a16:creationId xmlns:a16="http://schemas.microsoft.com/office/drawing/2014/main" id="{8E4166FE-314D-4233-BA27-AA9F58B75C9F}"/>
                </a:ext>
              </a:extLst>
            </p:cNvPr>
            <p:cNvSpPr/>
            <p:nvPr/>
          </p:nvSpPr>
          <p:spPr>
            <a:xfrm rot="5400000">
              <a:off x="6712135" y="4408720"/>
              <a:ext cx="45719" cy="507744"/>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7" name="Rectangle: Rounded Corners 46">
              <a:extLst>
                <a:ext uri="{FF2B5EF4-FFF2-40B4-BE49-F238E27FC236}">
                  <a16:creationId xmlns:a16="http://schemas.microsoft.com/office/drawing/2014/main" id="{013EF5A5-28E9-4B3F-89CD-ACEFB6ACB4AE}"/>
                </a:ext>
              </a:extLst>
            </p:cNvPr>
            <p:cNvSpPr/>
            <p:nvPr/>
          </p:nvSpPr>
          <p:spPr>
            <a:xfrm rot="5400000">
              <a:off x="7241533" y="4435852"/>
              <a:ext cx="45719" cy="453483"/>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8" name="Rectangle: Rounded Corners 47">
              <a:extLst>
                <a:ext uri="{FF2B5EF4-FFF2-40B4-BE49-F238E27FC236}">
                  <a16:creationId xmlns:a16="http://schemas.microsoft.com/office/drawing/2014/main" id="{C3F89593-AF24-48BD-B4AE-8478527FC280}"/>
                </a:ext>
              </a:extLst>
            </p:cNvPr>
            <p:cNvSpPr/>
            <p:nvPr/>
          </p:nvSpPr>
          <p:spPr>
            <a:xfrm rot="5400000">
              <a:off x="6963269" y="4276448"/>
              <a:ext cx="45719" cy="1010012"/>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9" name="Rectangle: Rounded Corners 48">
              <a:extLst>
                <a:ext uri="{FF2B5EF4-FFF2-40B4-BE49-F238E27FC236}">
                  <a16:creationId xmlns:a16="http://schemas.microsoft.com/office/drawing/2014/main" id="{BC00B1C6-499E-4FDE-8CB6-680354129C4F}"/>
                </a:ext>
              </a:extLst>
            </p:cNvPr>
            <p:cNvSpPr/>
            <p:nvPr/>
          </p:nvSpPr>
          <p:spPr>
            <a:xfrm rot="5400000">
              <a:off x="6712135" y="4650674"/>
              <a:ext cx="45719" cy="507744"/>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50" name="Rectangle: Rounded Corners 49">
              <a:extLst>
                <a:ext uri="{FF2B5EF4-FFF2-40B4-BE49-F238E27FC236}">
                  <a16:creationId xmlns:a16="http://schemas.microsoft.com/office/drawing/2014/main" id="{D7725293-6E1D-4377-8D3A-26F398CEFA47}"/>
                </a:ext>
              </a:extLst>
            </p:cNvPr>
            <p:cNvSpPr/>
            <p:nvPr/>
          </p:nvSpPr>
          <p:spPr>
            <a:xfrm rot="5400000">
              <a:off x="7241533" y="4677806"/>
              <a:ext cx="45719" cy="453483"/>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grpSp>
      <p:sp>
        <p:nvSpPr>
          <p:cNvPr id="30" name="Title 256">
            <a:extLst>
              <a:ext uri="{FF2B5EF4-FFF2-40B4-BE49-F238E27FC236}">
                <a16:creationId xmlns:a16="http://schemas.microsoft.com/office/drawing/2014/main" id="{F8040D0D-7922-4D7A-9B42-64BEAE6CEB27}"/>
              </a:ext>
            </a:extLst>
          </p:cNvPr>
          <p:cNvSpPr txBox="1">
            <a:spLocks/>
          </p:cNvSpPr>
          <p:nvPr/>
        </p:nvSpPr>
        <p:spPr>
          <a:xfrm>
            <a:off x="1177195" y="282053"/>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r>
              <a:rPr lang="en-IN" sz="5200" dirty="0">
                <a:solidFill>
                  <a:schemeClr val="tx1"/>
                </a:solidFill>
                <a:latin typeface="+mn-lt"/>
                <a:cs typeface="Times New Roman" panose="02020603050405020304" pitchFamily="18" charset="0"/>
              </a:rPr>
              <a:t>EXISTING</a:t>
            </a:r>
            <a:r>
              <a:rPr lang="en-IN" sz="5400" dirty="0">
                <a:solidFill>
                  <a:schemeClr val="tx1"/>
                </a:solidFill>
                <a:latin typeface="+mn-lt"/>
                <a:cs typeface="Times New Roman" panose="02020603050405020304" pitchFamily="18" charset="0"/>
              </a:rPr>
              <a:t> SYSTEM :</a:t>
            </a:r>
          </a:p>
        </p:txBody>
      </p:sp>
      <p:sp>
        <p:nvSpPr>
          <p:cNvPr id="31" name="Text Placeholder 258">
            <a:extLst>
              <a:ext uri="{FF2B5EF4-FFF2-40B4-BE49-F238E27FC236}">
                <a16:creationId xmlns:a16="http://schemas.microsoft.com/office/drawing/2014/main" id="{178E5A45-0486-472E-842D-A3C830006567}"/>
              </a:ext>
            </a:extLst>
          </p:cNvPr>
          <p:cNvSpPr txBox="1">
            <a:spLocks/>
          </p:cNvSpPr>
          <p:nvPr/>
        </p:nvSpPr>
        <p:spPr>
          <a:xfrm>
            <a:off x="1563716" y="2009251"/>
            <a:ext cx="7595357" cy="1110476"/>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2200" b="0" i="0" u="none" strike="noStrike" kern="1200" cap="none" spc="0" normalizeH="0" baseline="0" noProof="0" dirty="0">
                <a:ln>
                  <a:noFill/>
                </a:ln>
                <a:solidFill>
                  <a:sysClr val="window" lastClr="FFFFFF"/>
                </a:solidFill>
                <a:effectLst/>
                <a:uLnTx/>
                <a:uFillTx/>
                <a:latin typeface="Tw Cen MT" panose="020B0602020104020603"/>
                <a:ea typeface="+mn-ea"/>
                <a:cs typeface="+mn-cs"/>
              </a:rPr>
              <a:t>Manual </a:t>
            </a:r>
            <a:r>
              <a:rPr kumimoji="0" lang="en-US" sz="2200" b="0" i="0" u="none" strike="noStrike" kern="1200" cap="none" spc="0" normalizeH="0" baseline="0" noProof="0" dirty="0">
                <a:ln>
                  <a:noFill/>
                </a:ln>
                <a:solidFill>
                  <a:sysClr val="window" lastClr="FFFFFF"/>
                </a:solidFill>
                <a:effectLst/>
                <a:uLnTx/>
                <a:uFillTx/>
                <a:ea typeface="+mn-ea"/>
                <a:cs typeface="+mn-cs"/>
              </a:rPr>
              <a:t>grading</a:t>
            </a:r>
            <a:r>
              <a:rPr kumimoji="0" lang="en-US" sz="2200" b="0" i="0" u="none" strike="noStrike" kern="1200" cap="none" spc="0" normalizeH="0" baseline="0" noProof="0" dirty="0">
                <a:ln>
                  <a:noFill/>
                </a:ln>
                <a:solidFill>
                  <a:sysClr val="window" lastClr="FFFFFF"/>
                </a:solidFill>
                <a:effectLst/>
                <a:uLnTx/>
                <a:uFillTx/>
                <a:latin typeface="Tw Cen MT" panose="020B0602020104020603"/>
                <a:ea typeface="+mn-ea"/>
                <a:cs typeface="+mn-cs"/>
              </a:rPr>
              <a:t> involves physically reviewing each answer sheet. This approach allows for human judgment and flexibility.</a:t>
            </a:r>
          </a:p>
        </p:txBody>
      </p:sp>
      <p:sp>
        <p:nvSpPr>
          <p:cNvPr id="32" name="Rectangle: Rounded Corners 31">
            <a:extLst>
              <a:ext uri="{FF2B5EF4-FFF2-40B4-BE49-F238E27FC236}">
                <a16:creationId xmlns:a16="http://schemas.microsoft.com/office/drawing/2014/main" id="{F09D7AB2-DCB3-4C4C-9ED1-223DDB1F47D1}"/>
              </a:ext>
            </a:extLst>
          </p:cNvPr>
          <p:cNvSpPr/>
          <p:nvPr/>
        </p:nvSpPr>
        <p:spPr>
          <a:xfrm>
            <a:off x="9261266" y="599809"/>
            <a:ext cx="1926547" cy="2094527"/>
          </a:xfrm>
          <a:prstGeom prst="roundRect">
            <a:avLst/>
          </a:prstGeom>
          <a:noFill/>
          <a:ln w="28575" cap="flat" cmpd="sng" algn="ctr">
            <a:solidFill>
              <a:schemeClr val="tx2">
                <a:lumMod val="50000"/>
                <a:alpha val="98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solidFill>
                  <a:srgbClr val="3E8EFD"/>
                </a:solidFill>
              </a:ln>
              <a:solidFill>
                <a:prstClr val="white"/>
              </a:solidFill>
              <a:effectLst/>
              <a:uLnTx/>
              <a:uFillTx/>
              <a:latin typeface="Tw Cen MT" panose="020B0602020104020603"/>
              <a:ea typeface="+mn-ea"/>
              <a:cs typeface="+mn-cs"/>
            </a:endParaRPr>
          </a:p>
        </p:txBody>
      </p:sp>
      <p:sp>
        <p:nvSpPr>
          <p:cNvPr id="33" name="Rectangle: Rounded Corners 32">
            <a:extLst>
              <a:ext uri="{FF2B5EF4-FFF2-40B4-BE49-F238E27FC236}">
                <a16:creationId xmlns:a16="http://schemas.microsoft.com/office/drawing/2014/main" id="{EC430474-297A-4477-9A95-BD9069E96076}"/>
              </a:ext>
            </a:extLst>
          </p:cNvPr>
          <p:cNvSpPr/>
          <p:nvPr/>
        </p:nvSpPr>
        <p:spPr>
          <a:xfrm>
            <a:off x="9293948" y="628686"/>
            <a:ext cx="2020144" cy="1906080"/>
          </a:xfrm>
          <a:prstGeom prst="roundRect">
            <a:avLst>
              <a:gd name="adj" fmla="val 13921"/>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34" name="TextBox 33">
            <a:extLst>
              <a:ext uri="{FF2B5EF4-FFF2-40B4-BE49-F238E27FC236}">
                <a16:creationId xmlns:a16="http://schemas.microsoft.com/office/drawing/2014/main" id="{934D3F5E-25AD-4B3B-AD72-85833A589F6A}"/>
              </a:ext>
            </a:extLst>
          </p:cNvPr>
          <p:cNvSpPr txBox="1"/>
          <p:nvPr/>
        </p:nvSpPr>
        <p:spPr>
          <a:xfrm>
            <a:off x="1494462" y="3025935"/>
            <a:ext cx="9977102" cy="1446550"/>
          </a:xfrm>
          <a:prstGeom prst="rect">
            <a:avLst/>
          </a:prstGeom>
          <a:noFill/>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200" b="0" i="0" u="none" strike="noStrike" kern="0" cap="none" spc="0" normalizeH="0" baseline="0" noProof="0" dirty="0">
                <a:ln>
                  <a:noFill/>
                </a:ln>
                <a:solidFill>
                  <a:prstClr val="white"/>
                </a:solidFill>
                <a:effectLst/>
                <a:uLnTx/>
                <a:uFillTx/>
              </a:rPr>
              <a:t>In an attempt to alleviate these issues, several semi-automated and automated systems have been developed. Existing automated systems primarily utilize Optical Character Recognition (OCR) technologies to extract text from handwritten answer sheets. But there is no process of evaluation.</a:t>
            </a:r>
            <a:endParaRPr kumimoji="0" lang="en-IN" sz="2200" b="0" i="0" u="none" strike="noStrike" kern="0" cap="none" spc="0" normalizeH="0" baseline="0" noProof="0" dirty="0">
              <a:ln>
                <a:noFill/>
              </a:ln>
              <a:solidFill>
                <a:prstClr val="white"/>
              </a:solidFill>
              <a:effectLst/>
              <a:uLnTx/>
              <a:uFillTx/>
            </a:endParaRPr>
          </a:p>
        </p:txBody>
      </p:sp>
      <p:sp>
        <p:nvSpPr>
          <p:cNvPr id="35" name="TextBox 34">
            <a:extLst>
              <a:ext uri="{FF2B5EF4-FFF2-40B4-BE49-F238E27FC236}">
                <a16:creationId xmlns:a16="http://schemas.microsoft.com/office/drawing/2014/main" id="{A9479E2D-9A73-499F-80D5-A9B08B192043}"/>
              </a:ext>
            </a:extLst>
          </p:cNvPr>
          <p:cNvSpPr txBox="1"/>
          <p:nvPr/>
        </p:nvSpPr>
        <p:spPr>
          <a:xfrm>
            <a:off x="1494462" y="4764061"/>
            <a:ext cx="9669303" cy="769441"/>
          </a:xfrm>
          <a:prstGeom prst="rect">
            <a:avLst/>
          </a:prstGeom>
          <a:noFill/>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200" b="0" i="0" u="none" strike="noStrike" kern="0" cap="none" spc="0" normalizeH="0" baseline="0" noProof="0" dirty="0">
                <a:ln>
                  <a:noFill/>
                </a:ln>
                <a:solidFill>
                  <a:prstClr val="white"/>
                </a:solidFill>
                <a:effectLst/>
                <a:uLnTx/>
                <a:uFillTx/>
              </a:rPr>
              <a:t>A Handwritten Test Paper Correction System using NLTK and Machine Learning integrates OCR, NLP, and ML for automated evaluation.</a:t>
            </a:r>
            <a:endParaRPr kumimoji="0" lang="en-IN" sz="2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9680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5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0-#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150"/>
                                  </p:stCondLst>
                                  <p:childTnLst>
                                    <p:set>
                                      <p:cBhvr>
                                        <p:cTn id="22" dur="1" fill="hold">
                                          <p:stCondLst>
                                            <p:cond delay="0"/>
                                          </p:stCondLst>
                                        </p:cTn>
                                        <p:tgtEl>
                                          <p:spTgt spid="32"/>
                                        </p:tgtEl>
                                        <p:attrNameLst>
                                          <p:attrName>style.visibility</p:attrName>
                                        </p:attrNameLst>
                                      </p:cBhvr>
                                      <p:to>
                                        <p:strVal val="visible"/>
                                      </p:to>
                                    </p:set>
                                    <p:anim calcmode="lin" valueType="num">
                                      <p:cBhvr>
                                        <p:cTn id="23" dur="250" fill="hold"/>
                                        <p:tgtEl>
                                          <p:spTgt spid="32"/>
                                        </p:tgtEl>
                                        <p:attrNameLst>
                                          <p:attrName>ppt_w</p:attrName>
                                        </p:attrNameLst>
                                      </p:cBhvr>
                                      <p:tavLst>
                                        <p:tav tm="0">
                                          <p:val>
                                            <p:fltVal val="0"/>
                                          </p:val>
                                        </p:tav>
                                        <p:tav tm="100000">
                                          <p:val>
                                            <p:strVal val="#ppt_w"/>
                                          </p:val>
                                        </p:tav>
                                      </p:tavLst>
                                    </p:anim>
                                    <p:anim calcmode="lin" valueType="num">
                                      <p:cBhvr>
                                        <p:cTn id="24" dur="250" fill="hold"/>
                                        <p:tgtEl>
                                          <p:spTgt spid="32"/>
                                        </p:tgtEl>
                                        <p:attrNameLst>
                                          <p:attrName>ppt_h</p:attrName>
                                        </p:attrNameLst>
                                      </p:cBhvr>
                                      <p:tavLst>
                                        <p:tav tm="0">
                                          <p:val>
                                            <p:fltVal val="0"/>
                                          </p:val>
                                        </p:tav>
                                        <p:tav tm="100000">
                                          <p:val>
                                            <p:strVal val="#ppt_h"/>
                                          </p:val>
                                        </p:tav>
                                      </p:tavLst>
                                    </p:anim>
                                    <p:animEffect transition="in" filter="fade">
                                      <p:cBhvr>
                                        <p:cTn id="25" dur="250"/>
                                        <p:tgtEl>
                                          <p:spTgt spid="32"/>
                                        </p:tgtEl>
                                      </p:cBhvr>
                                    </p:animEffect>
                                  </p:childTnLst>
                                </p:cTn>
                              </p:par>
                              <p:par>
                                <p:cTn id="26" presetID="53" presetClass="entr" presetSubtype="16" fill="hold" grpId="0" nodeType="withEffect" nodePh="1">
                                  <p:stCondLst>
                                    <p:cond delay="150"/>
                                  </p:stCondLst>
                                  <p:endCondLst>
                                    <p:cond evt="begin" delay="0">
                                      <p:tn val="26"/>
                                    </p:cond>
                                  </p:end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par>
                                <p:cTn id="31" presetID="53" presetClass="entr" presetSubtype="16" fill="hold" nodeType="withEffect">
                                  <p:stCondLst>
                                    <p:cond delay="15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23" name="Title 256">
            <a:extLst>
              <a:ext uri="{FF2B5EF4-FFF2-40B4-BE49-F238E27FC236}">
                <a16:creationId xmlns:a16="http://schemas.microsoft.com/office/drawing/2014/main" id="{119EBD44-FABF-4B52-B2BD-1C8FCA8D8BCC}"/>
              </a:ext>
            </a:extLst>
          </p:cNvPr>
          <p:cNvSpPr>
            <a:spLocks noGrp="1"/>
          </p:cNvSpPr>
          <p:nvPr>
            <p:ph type="title"/>
          </p:nvPr>
        </p:nvSpPr>
        <p:spPr>
          <a:xfrm>
            <a:off x="913991" y="134069"/>
            <a:ext cx="7262309" cy="1727198"/>
          </a:xfrm>
        </p:spPr>
        <p:txBody>
          <a:bodyPr>
            <a:normAutofit/>
          </a:bodyPr>
          <a:lstStyle/>
          <a:p>
            <a:pPr lvl="0">
              <a:lnSpc>
                <a:spcPct val="100000"/>
              </a:lnSpc>
              <a:spcBef>
                <a:spcPts val="0"/>
              </a:spcBef>
              <a:defRPr/>
            </a:pPr>
            <a:r>
              <a:rPr lang="en-IN" sz="5200" dirty="0">
                <a:solidFill>
                  <a:schemeClr val="accent3">
                    <a:lumMod val="75000"/>
                  </a:schemeClr>
                </a:solidFill>
                <a:latin typeface="+mn-lt"/>
                <a:cs typeface="Times New Roman" panose="02020603050405020304" pitchFamily="18" charset="0"/>
              </a:rPr>
              <a:t> </a:t>
            </a:r>
            <a:r>
              <a:rPr lang="en-IN" sz="5200" dirty="0">
                <a:latin typeface="+mn-lt"/>
                <a:cs typeface="Times New Roman" panose="02020603050405020304" pitchFamily="18" charset="0"/>
              </a:rPr>
              <a:t>PROPOSED SYSTEM :</a:t>
            </a:r>
          </a:p>
        </p:txBody>
      </p:sp>
      <p:sp>
        <p:nvSpPr>
          <p:cNvPr id="24" name="Text Placeholder 258">
            <a:extLst>
              <a:ext uri="{FF2B5EF4-FFF2-40B4-BE49-F238E27FC236}">
                <a16:creationId xmlns:a16="http://schemas.microsoft.com/office/drawing/2014/main" id="{7FE8896F-1CB8-4A13-ABFA-A416CD9B686E}"/>
              </a:ext>
            </a:extLst>
          </p:cNvPr>
          <p:cNvSpPr>
            <a:spLocks noGrp="1"/>
          </p:cNvSpPr>
          <p:nvPr>
            <p:ph type="body" sz="quarter" idx="14"/>
          </p:nvPr>
        </p:nvSpPr>
        <p:spPr>
          <a:xfrm>
            <a:off x="1267911" y="1518915"/>
            <a:ext cx="7400752" cy="1370170"/>
          </a:xfrm>
        </p:spPr>
        <p:txBody>
          <a:bodyPr>
            <a:normAutofit/>
          </a:bodyPr>
          <a:lstStyle/>
          <a:p>
            <a:pPr marL="342900" indent="-342900">
              <a:buFont typeface="Wingdings" panose="05000000000000000000" pitchFamily="2" charset="2"/>
              <a:buChar char="Ø"/>
            </a:pPr>
            <a:r>
              <a:rPr lang="en-US" sz="2400" dirty="0"/>
              <a:t>A Handwritten Test Paper Correction System using NLTK and Machine Learning integrates OCR, NLP, and ML for automated evaluation.</a:t>
            </a:r>
            <a:endParaRPr lang="en-IN" sz="2400" dirty="0"/>
          </a:p>
        </p:txBody>
      </p:sp>
      <p:sp>
        <p:nvSpPr>
          <p:cNvPr id="25" name="Rectangle: Rounded Corners 24">
            <a:extLst>
              <a:ext uri="{FF2B5EF4-FFF2-40B4-BE49-F238E27FC236}">
                <a16:creationId xmlns:a16="http://schemas.microsoft.com/office/drawing/2014/main" id="{ACA92673-A2AE-4811-AF06-5B3FDCFF6E9F}"/>
              </a:ext>
            </a:extLst>
          </p:cNvPr>
          <p:cNvSpPr/>
          <p:nvPr/>
        </p:nvSpPr>
        <p:spPr>
          <a:xfrm>
            <a:off x="9560544" y="663183"/>
            <a:ext cx="1600315" cy="1980088"/>
          </a:xfrm>
          <a:prstGeom prst="roundRect">
            <a:avLst>
              <a:gd name="adj" fmla="val 13926"/>
            </a:avLst>
          </a:prstGeom>
          <a:solidFill>
            <a:schemeClr val="bg1">
              <a:lumMod val="85000"/>
              <a:lumOff val="15000"/>
            </a:schemeClr>
          </a:solidFill>
          <a:ln w="28575">
            <a:solidFill>
              <a:schemeClr val="tx2">
                <a:lumMod val="75000"/>
                <a:alpha val="9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rgbClr val="3E8EFD"/>
                </a:solidFill>
              </a:ln>
            </a:endParaRPr>
          </a:p>
        </p:txBody>
      </p:sp>
      <p:sp>
        <p:nvSpPr>
          <p:cNvPr id="27" name="TextBox 26">
            <a:extLst>
              <a:ext uri="{FF2B5EF4-FFF2-40B4-BE49-F238E27FC236}">
                <a16:creationId xmlns:a16="http://schemas.microsoft.com/office/drawing/2014/main" id="{D2055C91-412A-4C74-A32A-B8BB978B24C5}"/>
              </a:ext>
            </a:extLst>
          </p:cNvPr>
          <p:cNvSpPr txBox="1"/>
          <p:nvPr/>
        </p:nvSpPr>
        <p:spPr>
          <a:xfrm>
            <a:off x="1267911" y="3567297"/>
            <a:ext cx="10998119" cy="830997"/>
          </a:xfrm>
          <a:prstGeom prst="rect">
            <a:avLst/>
          </a:prstGeom>
          <a:noFill/>
        </p:spPr>
        <p:txBody>
          <a:bodyPr wrap="square">
            <a:spAutoFit/>
          </a:bodyPr>
          <a:lstStyle/>
          <a:p>
            <a:pPr marL="342900" indent="-342900">
              <a:buFont typeface="Wingdings" panose="05000000000000000000" pitchFamily="2" charset="2"/>
              <a:buChar char="Ø"/>
            </a:pPr>
            <a:r>
              <a:rPr lang="en-US" sz="2400" dirty="0"/>
              <a:t>OCR tools like Tesseract or deep learning-based models extract text from scanned answer sheets.</a:t>
            </a:r>
            <a:endParaRPr lang="en-IN" sz="2400" dirty="0"/>
          </a:p>
        </p:txBody>
      </p:sp>
      <p:sp>
        <p:nvSpPr>
          <p:cNvPr id="28" name="TextBox 27">
            <a:extLst>
              <a:ext uri="{FF2B5EF4-FFF2-40B4-BE49-F238E27FC236}">
                <a16:creationId xmlns:a16="http://schemas.microsoft.com/office/drawing/2014/main" id="{562325B9-5F30-459E-BE52-96BBD83D0AB2}"/>
              </a:ext>
            </a:extLst>
          </p:cNvPr>
          <p:cNvSpPr txBox="1"/>
          <p:nvPr/>
        </p:nvSpPr>
        <p:spPr>
          <a:xfrm>
            <a:off x="1267911" y="2583727"/>
            <a:ext cx="8091003" cy="830997"/>
          </a:xfrm>
          <a:prstGeom prst="rect">
            <a:avLst/>
          </a:prstGeom>
          <a:noFill/>
        </p:spPr>
        <p:txBody>
          <a:bodyPr wrap="square">
            <a:spAutoFit/>
          </a:bodyPr>
          <a:lstStyle/>
          <a:p>
            <a:pPr marL="342900" indent="-342900">
              <a:buFont typeface="Wingdings" panose="05000000000000000000" pitchFamily="2" charset="2"/>
              <a:buChar char="Ø"/>
            </a:pPr>
            <a:r>
              <a:rPr lang="en-US" sz="2400" dirty="0"/>
              <a:t>Preprocessing using Natural Language Toolkit (NLTK), including tokenization, stop word removal, and lemmatization.</a:t>
            </a:r>
            <a:endParaRPr lang="en-IN" sz="2400" dirty="0"/>
          </a:p>
        </p:txBody>
      </p:sp>
      <p:sp>
        <p:nvSpPr>
          <p:cNvPr id="29" name="TextBox 28">
            <a:extLst>
              <a:ext uri="{FF2B5EF4-FFF2-40B4-BE49-F238E27FC236}">
                <a16:creationId xmlns:a16="http://schemas.microsoft.com/office/drawing/2014/main" id="{925D4959-D7E2-42CB-B65A-29790BF5FC4D}"/>
              </a:ext>
            </a:extLst>
          </p:cNvPr>
          <p:cNvSpPr txBox="1"/>
          <p:nvPr/>
        </p:nvSpPr>
        <p:spPr>
          <a:xfrm>
            <a:off x="1267911" y="4479536"/>
            <a:ext cx="10321047"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Similarity comparison techniques and ML models classify and score answers based on rubrics.</a:t>
            </a:r>
            <a:endParaRPr lang="en-IN" sz="2400" dirty="0"/>
          </a:p>
        </p:txBody>
      </p:sp>
      <p:sp>
        <p:nvSpPr>
          <p:cNvPr id="51" name="TextBox 50">
            <a:extLst>
              <a:ext uri="{FF2B5EF4-FFF2-40B4-BE49-F238E27FC236}">
                <a16:creationId xmlns:a16="http://schemas.microsoft.com/office/drawing/2014/main" id="{4852CB12-F61C-49DD-BCA9-D7B1FF08970A}"/>
              </a:ext>
            </a:extLst>
          </p:cNvPr>
          <p:cNvSpPr txBox="1"/>
          <p:nvPr/>
        </p:nvSpPr>
        <p:spPr>
          <a:xfrm>
            <a:off x="1267911" y="5391775"/>
            <a:ext cx="10101174"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Finally, a grading module generates the score.</a:t>
            </a:r>
            <a:endParaRPr lang="en-IN" sz="2400" dirty="0"/>
          </a:p>
        </p:txBody>
      </p:sp>
      <p:grpSp>
        <p:nvGrpSpPr>
          <p:cNvPr id="52" name="Group 51">
            <a:extLst>
              <a:ext uri="{FF2B5EF4-FFF2-40B4-BE49-F238E27FC236}">
                <a16:creationId xmlns:a16="http://schemas.microsoft.com/office/drawing/2014/main" id="{C79C01D8-1632-4A0F-934F-F4ADDDF5BFE3}"/>
              </a:ext>
            </a:extLst>
          </p:cNvPr>
          <p:cNvGrpSpPr/>
          <p:nvPr/>
        </p:nvGrpSpPr>
        <p:grpSpPr>
          <a:xfrm>
            <a:off x="10041731" y="1066076"/>
            <a:ext cx="653978" cy="1058287"/>
            <a:chOff x="2769575" y="2969660"/>
            <a:chExt cx="698696" cy="1190748"/>
          </a:xfrm>
          <a:solidFill>
            <a:schemeClr val="tx2"/>
          </a:solidFill>
        </p:grpSpPr>
        <p:sp>
          <p:nvSpPr>
            <p:cNvPr id="53" name="Freeform: Shape 52">
              <a:extLst>
                <a:ext uri="{FF2B5EF4-FFF2-40B4-BE49-F238E27FC236}">
                  <a16:creationId xmlns:a16="http://schemas.microsoft.com/office/drawing/2014/main" id="{34AC8E1B-B4B9-43EC-9C5E-772878C1C9F2}"/>
                </a:ext>
              </a:extLst>
            </p:cNvPr>
            <p:cNvSpPr/>
            <p:nvPr/>
          </p:nvSpPr>
          <p:spPr>
            <a:xfrm rot="10800000">
              <a:off x="2962097" y="4040075"/>
              <a:ext cx="296522" cy="120333"/>
            </a:xfrm>
            <a:custGeom>
              <a:avLst/>
              <a:gdLst>
                <a:gd name="connsiteX0" fmla="*/ 302434 w 332392"/>
                <a:gd name="connsiteY0" fmla="*/ 109135 h 134890"/>
                <a:gd name="connsiteX1" fmla="*/ 302434 w 332392"/>
                <a:gd name="connsiteY1" fmla="*/ 67463 h 134890"/>
                <a:gd name="connsiteX2" fmla="*/ 260762 w 332392"/>
                <a:gd name="connsiteY2" fmla="*/ 25791 h 134890"/>
                <a:gd name="connsiteX3" fmla="*/ 75720 w 332392"/>
                <a:gd name="connsiteY3" fmla="*/ 25791 h 134890"/>
                <a:gd name="connsiteX4" fmla="*/ 34048 w 332392"/>
                <a:gd name="connsiteY4" fmla="*/ 67463 h 134890"/>
                <a:gd name="connsiteX5" fmla="*/ 34048 w 332392"/>
                <a:gd name="connsiteY5" fmla="*/ 109135 h 134890"/>
                <a:gd name="connsiteX6" fmla="*/ 332392 w 332392"/>
                <a:gd name="connsiteY6" fmla="*/ 134890 h 134890"/>
                <a:gd name="connsiteX7" fmla="*/ 0 w 332392"/>
                <a:gd name="connsiteY7" fmla="*/ 134890 h 134890"/>
                <a:gd name="connsiteX8" fmla="*/ 0 w 332392"/>
                <a:gd name="connsiteY8" fmla="*/ 67445 h 134890"/>
                <a:gd name="connsiteX9" fmla="*/ 67445 w 332392"/>
                <a:gd name="connsiteY9" fmla="*/ 0 h 134890"/>
                <a:gd name="connsiteX10" fmla="*/ 264947 w 332392"/>
                <a:gd name="connsiteY10" fmla="*/ 0 h 134890"/>
                <a:gd name="connsiteX11" fmla="*/ 332392 w 332392"/>
                <a:gd name="connsiteY11" fmla="*/ 67445 h 13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392" h="134890">
                  <a:moveTo>
                    <a:pt x="302434" y="109135"/>
                  </a:moveTo>
                  <a:lnTo>
                    <a:pt x="302434" y="67463"/>
                  </a:lnTo>
                  <a:cubicBezTo>
                    <a:pt x="302434" y="44448"/>
                    <a:pt x="283777" y="25791"/>
                    <a:pt x="260762" y="25791"/>
                  </a:cubicBezTo>
                  <a:lnTo>
                    <a:pt x="75720" y="25791"/>
                  </a:lnTo>
                  <a:cubicBezTo>
                    <a:pt x="52705" y="25791"/>
                    <a:pt x="34048" y="44448"/>
                    <a:pt x="34048" y="67463"/>
                  </a:cubicBezTo>
                  <a:lnTo>
                    <a:pt x="34048" y="109135"/>
                  </a:lnTo>
                  <a:close/>
                  <a:moveTo>
                    <a:pt x="332392" y="134890"/>
                  </a:moveTo>
                  <a:lnTo>
                    <a:pt x="0" y="134890"/>
                  </a:lnTo>
                  <a:lnTo>
                    <a:pt x="0" y="67445"/>
                  </a:lnTo>
                  <a:cubicBezTo>
                    <a:pt x="0" y="30196"/>
                    <a:pt x="30196" y="0"/>
                    <a:pt x="67445" y="0"/>
                  </a:cubicBezTo>
                  <a:lnTo>
                    <a:pt x="264947" y="0"/>
                  </a:lnTo>
                  <a:cubicBezTo>
                    <a:pt x="302196" y="0"/>
                    <a:pt x="332392" y="30196"/>
                    <a:pt x="332392" y="674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Shape 53">
              <a:extLst>
                <a:ext uri="{FF2B5EF4-FFF2-40B4-BE49-F238E27FC236}">
                  <a16:creationId xmlns:a16="http://schemas.microsoft.com/office/drawing/2014/main" id="{11479C52-B5E3-48D7-B38D-7864C0502CC0}"/>
                </a:ext>
              </a:extLst>
            </p:cNvPr>
            <p:cNvSpPr/>
            <p:nvPr/>
          </p:nvSpPr>
          <p:spPr>
            <a:xfrm>
              <a:off x="2903277" y="3835152"/>
              <a:ext cx="414164" cy="228649"/>
            </a:xfrm>
            <a:custGeom>
              <a:avLst/>
              <a:gdLst>
                <a:gd name="connsiteX0" fmla="*/ 45533 w 464265"/>
                <a:gd name="connsiteY0" fmla="*/ 34792 h 256309"/>
                <a:gd name="connsiteX1" fmla="*/ 29945 w 464265"/>
                <a:gd name="connsiteY1" fmla="*/ 50380 h 256309"/>
                <a:gd name="connsiteX2" fmla="*/ 29945 w 464265"/>
                <a:gd name="connsiteY2" fmla="*/ 209368 h 256309"/>
                <a:gd name="connsiteX3" fmla="*/ 45533 w 464265"/>
                <a:gd name="connsiteY3" fmla="*/ 224956 h 256309"/>
                <a:gd name="connsiteX4" fmla="*/ 417251 w 464265"/>
                <a:gd name="connsiteY4" fmla="*/ 224956 h 256309"/>
                <a:gd name="connsiteX5" fmla="*/ 432839 w 464265"/>
                <a:gd name="connsiteY5" fmla="*/ 209368 h 256309"/>
                <a:gd name="connsiteX6" fmla="*/ 432839 w 464265"/>
                <a:gd name="connsiteY6" fmla="*/ 50380 h 256309"/>
                <a:gd name="connsiteX7" fmla="*/ 417251 w 464265"/>
                <a:gd name="connsiteY7" fmla="*/ 34792 h 256309"/>
                <a:gd name="connsiteX8" fmla="*/ 21010 w 464265"/>
                <a:gd name="connsiteY8" fmla="*/ 0 h 256309"/>
                <a:gd name="connsiteX9" fmla="*/ 443255 w 464265"/>
                <a:gd name="connsiteY9" fmla="*/ 0 h 256309"/>
                <a:gd name="connsiteX10" fmla="*/ 464265 w 464265"/>
                <a:gd name="connsiteY10" fmla="*/ 21010 h 256309"/>
                <a:gd name="connsiteX11" fmla="*/ 464265 w 464265"/>
                <a:gd name="connsiteY11" fmla="*/ 235299 h 256309"/>
                <a:gd name="connsiteX12" fmla="*/ 443255 w 464265"/>
                <a:gd name="connsiteY12" fmla="*/ 256309 h 256309"/>
                <a:gd name="connsiteX13" fmla="*/ 21010 w 464265"/>
                <a:gd name="connsiteY13" fmla="*/ 256309 h 256309"/>
                <a:gd name="connsiteX14" fmla="*/ 0 w 464265"/>
                <a:gd name="connsiteY14" fmla="*/ 235299 h 256309"/>
                <a:gd name="connsiteX15" fmla="*/ 0 w 464265"/>
                <a:gd name="connsiteY15" fmla="*/ 21010 h 256309"/>
                <a:gd name="connsiteX16" fmla="*/ 21010 w 464265"/>
                <a:gd name="connsiteY16" fmla="*/ 0 h 2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4265" h="256309">
                  <a:moveTo>
                    <a:pt x="45533" y="34792"/>
                  </a:moveTo>
                  <a:cubicBezTo>
                    <a:pt x="36924" y="34792"/>
                    <a:pt x="29945" y="41771"/>
                    <a:pt x="29945" y="50380"/>
                  </a:cubicBezTo>
                  <a:lnTo>
                    <a:pt x="29945" y="209368"/>
                  </a:lnTo>
                  <a:cubicBezTo>
                    <a:pt x="29945" y="217977"/>
                    <a:pt x="36924" y="224956"/>
                    <a:pt x="45533" y="224956"/>
                  </a:cubicBezTo>
                  <a:lnTo>
                    <a:pt x="417251" y="224956"/>
                  </a:lnTo>
                  <a:cubicBezTo>
                    <a:pt x="425860" y="224956"/>
                    <a:pt x="432839" y="217977"/>
                    <a:pt x="432839" y="209368"/>
                  </a:cubicBezTo>
                  <a:lnTo>
                    <a:pt x="432839" y="50380"/>
                  </a:lnTo>
                  <a:cubicBezTo>
                    <a:pt x="432839" y="41771"/>
                    <a:pt x="425860" y="34792"/>
                    <a:pt x="417251" y="34792"/>
                  </a:cubicBezTo>
                  <a:close/>
                  <a:moveTo>
                    <a:pt x="21010" y="0"/>
                  </a:moveTo>
                  <a:lnTo>
                    <a:pt x="443255" y="0"/>
                  </a:lnTo>
                  <a:cubicBezTo>
                    <a:pt x="454859" y="0"/>
                    <a:pt x="464265" y="9406"/>
                    <a:pt x="464265" y="21010"/>
                  </a:cubicBezTo>
                  <a:lnTo>
                    <a:pt x="464265" y="235299"/>
                  </a:lnTo>
                  <a:cubicBezTo>
                    <a:pt x="464265" y="246903"/>
                    <a:pt x="454859" y="256309"/>
                    <a:pt x="443255" y="256309"/>
                  </a:cubicBezTo>
                  <a:lnTo>
                    <a:pt x="21010" y="256309"/>
                  </a:lnTo>
                  <a:cubicBezTo>
                    <a:pt x="9406" y="256309"/>
                    <a:pt x="0" y="246903"/>
                    <a:pt x="0" y="235299"/>
                  </a:cubicBezTo>
                  <a:lnTo>
                    <a:pt x="0" y="21010"/>
                  </a:lnTo>
                  <a:cubicBezTo>
                    <a:pt x="0" y="9406"/>
                    <a:pt x="9406" y="0"/>
                    <a:pt x="210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5" name="Freeform 204">
              <a:extLst>
                <a:ext uri="{FF2B5EF4-FFF2-40B4-BE49-F238E27FC236}">
                  <a16:creationId xmlns:a16="http://schemas.microsoft.com/office/drawing/2014/main" id="{43FA4114-703E-40FC-AF37-F63F43D86B2F}"/>
                </a:ext>
              </a:extLst>
            </p:cNvPr>
            <p:cNvSpPr>
              <a:spLocks noEditPoints="1"/>
            </p:cNvSpPr>
            <p:nvPr/>
          </p:nvSpPr>
          <p:spPr bwMode="auto">
            <a:xfrm>
              <a:off x="2820867" y="3143657"/>
              <a:ext cx="578984" cy="720725"/>
            </a:xfrm>
            <a:custGeom>
              <a:avLst/>
              <a:gdLst>
                <a:gd name="T0" fmla="*/ 133 w 501"/>
                <a:gd name="T1" fmla="*/ 595 h 625"/>
                <a:gd name="T2" fmla="*/ 372 w 501"/>
                <a:gd name="T3" fmla="*/ 595 h 625"/>
                <a:gd name="T4" fmla="*/ 372 w 501"/>
                <a:gd name="T5" fmla="*/ 591 h 625"/>
                <a:gd name="T6" fmla="*/ 439 w 501"/>
                <a:gd name="T7" fmla="*/ 364 h 625"/>
                <a:gd name="T8" fmla="*/ 471 w 501"/>
                <a:gd name="T9" fmla="*/ 251 h 625"/>
                <a:gd name="T10" fmla="*/ 403 w 501"/>
                <a:gd name="T11" fmla="*/ 93 h 625"/>
                <a:gd name="T12" fmla="*/ 241 w 501"/>
                <a:gd name="T13" fmla="*/ 33 h 625"/>
                <a:gd name="T14" fmla="*/ 35 w 501"/>
                <a:gd name="T15" fmla="*/ 231 h 625"/>
                <a:gd name="T16" fmla="*/ 67 w 501"/>
                <a:gd name="T17" fmla="*/ 366 h 625"/>
                <a:gd name="T18" fmla="*/ 133 w 501"/>
                <a:gd name="T19" fmla="*/ 583 h 625"/>
                <a:gd name="T20" fmla="*/ 133 w 501"/>
                <a:gd name="T21" fmla="*/ 595 h 625"/>
                <a:gd name="T22" fmla="*/ 387 w 501"/>
                <a:gd name="T23" fmla="*/ 625 h 625"/>
                <a:gd name="T24" fmla="*/ 118 w 501"/>
                <a:gd name="T25" fmla="*/ 625 h 625"/>
                <a:gd name="T26" fmla="*/ 102 w 501"/>
                <a:gd name="T27" fmla="*/ 610 h 625"/>
                <a:gd name="T28" fmla="*/ 102 w 501"/>
                <a:gd name="T29" fmla="*/ 583 h 625"/>
                <a:gd name="T30" fmla="*/ 42 w 501"/>
                <a:gd name="T31" fmla="*/ 382 h 625"/>
                <a:gd name="T32" fmla="*/ 5 w 501"/>
                <a:gd name="T33" fmla="*/ 229 h 625"/>
                <a:gd name="T34" fmla="*/ 240 w 501"/>
                <a:gd name="T35" fmla="*/ 3 h 625"/>
                <a:gd name="T36" fmla="*/ 424 w 501"/>
                <a:gd name="T37" fmla="*/ 71 h 625"/>
                <a:gd name="T38" fmla="*/ 501 w 501"/>
                <a:gd name="T39" fmla="*/ 251 h 625"/>
                <a:gd name="T40" fmla="*/ 465 w 501"/>
                <a:gd name="T41" fmla="*/ 380 h 625"/>
                <a:gd name="T42" fmla="*/ 403 w 501"/>
                <a:gd name="T43" fmla="*/ 591 h 625"/>
                <a:gd name="T44" fmla="*/ 403 w 501"/>
                <a:gd name="T45" fmla="*/ 610 h 625"/>
                <a:gd name="T46" fmla="*/ 387 w 501"/>
                <a:gd name="T47" fmla="*/ 62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1" h="625">
                  <a:moveTo>
                    <a:pt x="133" y="595"/>
                  </a:moveTo>
                  <a:lnTo>
                    <a:pt x="372" y="595"/>
                  </a:lnTo>
                  <a:lnTo>
                    <a:pt x="372" y="591"/>
                  </a:lnTo>
                  <a:cubicBezTo>
                    <a:pt x="372" y="514"/>
                    <a:pt x="395" y="436"/>
                    <a:pt x="439" y="364"/>
                  </a:cubicBezTo>
                  <a:cubicBezTo>
                    <a:pt x="460" y="330"/>
                    <a:pt x="471" y="291"/>
                    <a:pt x="471" y="251"/>
                  </a:cubicBezTo>
                  <a:cubicBezTo>
                    <a:pt x="471" y="191"/>
                    <a:pt x="447" y="135"/>
                    <a:pt x="403" y="93"/>
                  </a:cubicBezTo>
                  <a:cubicBezTo>
                    <a:pt x="359" y="51"/>
                    <a:pt x="302" y="30"/>
                    <a:pt x="241" y="33"/>
                  </a:cubicBezTo>
                  <a:cubicBezTo>
                    <a:pt x="133" y="39"/>
                    <a:pt x="45" y="124"/>
                    <a:pt x="35" y="231"/>
                  </a:cubicBezTo>
                  <a:cubicBezTo>
                    <a:pt x="31" y="279"/>
                    <a:pt x="42" y="326"/>
                    <a:pt x="67" y="366"/>
                  </a:cubicBezTo>
                  <a:cubicBezTo>
                    <a:pt x="110" y="435"/>
                    <a:pt x="133" y="510"/>
                    <a:pt x="133" y="583"/>
                  </a:cubicBezTo>
                  <a:lnTo>
                    <a:pt x="133" y="595"/>
                  </a:lnTo>
                  <a:close/>
                  <a:moveTo>
                    <a:pt x="387" y="625"/>
                  </a:moveTo>
                  <a:lnTo>
                    <a:pt x="118" y="625"/>
                  </a:lnTo>
                  <a:cubicBezTo>
                    <a:pt x="109" y="625"/>
                    <a:pt x="102" y="619"/>
                    <a:pt x="102" y="610"/>
                  </a:cubicBezTo>
                  <a:lnTo>
                    <a:pt x="102" y="583"/>
                  </a:lnTo>
                  <a:cubicBezTo>
                    <a:pt x="102" y="515"/>
                    <a:pt x="81" y="446"/>
                    <a:pt x="42" y="382"/>
                  </a:cubicBezTo>
                  <a:cubicBezTo>
                    <a:pt x="13" y="336"/>
                    <a:pt x="0" y="283"/>
                    <a:pt x="5" y="229"/>
                  </a:cubicBezTo>
                  <a:cubicBezTo>
                    <a:pt x="16" y="106"/>
                    <a:pt x="117" y="9"/>
                    <a:pt x="240" y="3"/>
                  </a:cubicBezTo>
                  <a:cubicBezTo>
                    <a:pt x="309" y="0"/>
                    <a:pt x="374" y="24"/>
                    <a:pt x="424" y="71"/>
                  </a:cubicBezTo>
                  <a:cubicBezTo>
                    <a:pt x="474" y="119"/>
                    <a:pt x="501" y="182"/>
                    <a:pt x="501" y="251"/>
                  </a:cubicBezTo>
                  <a:cubicBezTo>
                    <a:pt x="501" y="297"/>
                    <a:pt x="489" y="341"/>
                    <a:pt x="465" y="380"/>
                  </a:cubicBezTo>
                  <a:cubicBezTo>
                    <a:pt x="424" y="447"/>
                    <a:pt x="403" y="520"/>
                    <a:pt x="403" y="591"/>
                  </a:cubicBezTo>
                  <a:lnTo>
                    <a:pt x="403" y="610"/>
                  </a:lnTo>
                  <a:cubicBezTo>
                    <a:pt x="403" y="619"/>
                    <a:pt x="396" y="625"/>
                    <a:pt x="387" y="6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5">
              <a:extLst>
                <a:ext uri="{FF2B5EF4-FFF2-40B4-BE49-F238E27FC236}">
                  <a16:creationId xmlns:a16="http://schemas.microsoft.com/office/drawing/2014/main" id="{5EC1A4D3-9654-411C-9B6C-6B70D0F46CA1}"/>
                </a:ext>
              </a:extLst>
            </p:cNvPr>
            <p:cNvSpPr/>
            <p:nvPr/>
          </p:nvSpPr>
          <p:spPr>
            <a:xfrm flipV="1">
              <a:off x="3028785" y="3938239"/>
              <a:ext cx="163144" cy="279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Block Arc 56">
              <a:extLst>
                <a:ext uri="{FF2B5EF4-FFF2-40B4-BE49-F238E27FC236}">
                  <a16:creationId xmlns:a16="http://schemas.microsoft.com/office/drawing/2014/main" id="{20C132BC-67EE-4EFE-9BED-9994FC8963A4}"/>
                </a:ext>
              </a:extLst>
            </p:cNvPr>
            <p:cNvSpPr/>
            <p:nvPr/>
          </p:nvSpPr>
          <p:spPr>
            <a:xfrm rot="19800000">
              <a:off x="2897001" y="3256166"/>
              <a:ext cx="278275" cy="211779"/>
            </a:xfrm>
            <a:prstGeom prst="blockArc">
              <a:avLst>
                <a:gd name="adj1" fmla="val 11312943"/>
                <a:gd name="adj2" fmla="val 16498701"/>
                <a:gd name="adj3" fmla="val 151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a:extLst>
                <a:ext uri="{FF2B5EF4-FFF2-40B4-BE49-F238E27FC236}">
                  <a16:creationId xmlns:a16="http://schemas.microsoft.com/office/drawing/2014/main" id="{872C8789-3A07-4621-AF86-38D210D87351}"/>
                </a:ext>
              </a:extLst>
            </p:cNvPr>
            <p:cNvGrpSpPr/>
            <p:nvPr/>
          </p:nvGrpSpPr>
          <p:grpSpPr>
            <a:xfrm>
              <a:off x="2769575" y="2969660"/>
              <a:ext cx="698696" cy="252032"/>
              <a:chOff x="2769575" y="2969660"/>
              <a:chExt cx="698696" cy="252032"/>
            </a:xfrm>
            <a:grpFill/>
          </p:grpSpPr>
          <p:sp>
            <p:nvSpPr>
              <p:cNvPr id="59" name="Freeform 272">
                <a:extLst>
                  <a:ext uri="{FF2B5EF4-FFF2-40B4-BE49-F238E27FC236}">
                    <a16:creationId xmlns:a16="http://schemas.microsoft.com/office/drawing/2014/main" id="{21BE146B-8E5C-4B32-9B3B-C5C7544252CF}"/>
                  </a:ext>
                </a:extLst>
              </p:cNvPr>
              <p:cNvSpPr>
                <a:spLocks/>
              </p:cNvSpPr>
              <p:nvPr/>
            </p:nvSpPr>
            <p:spPr bwMode="auto">
              <a:xfrm rot="18900000">
                <a:off x="3074653" y="2969660"/>
                <a:ext cx="74875" cy="72536"/>
              </a:xfrm>
              <a:custGeom>
                <a:avLst/>
                <a:gdLst>
                  <a:gd name="T0" fmla="*/ 16 w 66"/>
                  <a:gd name="T1" fmla="*/ 65 h 65"/>
                  <a:gd name="T2" fmla="*/ 6 w 66"/>
                  <a:gd name="T3" fmla="*/ 60 h 65"/>
                  <a:gd name="T4" fmla="*/ 6 w 66"/>
                  <a:gd name="T5" fmla="*/ 39 h 65"/>
                  <a:gd name="T6" fmla="*/ 39 w 66"/>
                  <a:gd name="T7" fmla="*/ 6 h 65"/>
                  <a:gd name="T8" fmla="*/ 60 w 66"/>
                  <a:gd name="T9" fmla="*/ 6 h 65"/>
                  <a:gd name="T10" fmla="*/ 60 w 66"/>
                  <a:gd name="T11" fmla="*/ 27 h 65"/>
                  <a:gd name="T12" fmla="*/ 27 w 66"/>
                  <a:gd name="T13" fmla="*/ 60 h 65"/>
                  <a:gd name="T14" fmla="*/ 16 w 6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16" y="65"/>
                    </a:moveTo>
                    <a:cubicBezTo>
                      <a:pt x="12" y="65"/>
                      <a:pt x="8" y="63"/>
                      <a:pt x="6" y="60"/>
                    </a:cubicBezTo>
                    <a:cubicBezTo>
                      <a:pt x="0" y="54"/>
                      <a:pt x="0" y="45"/>
                      <a:pt x="6" y="39"/>
                    </a:cubicBezTo>
                    <a:lnTo>
                      <a:pt x="39" y="6"/>
                    </a:lnTo>
                    <a:cubicBezTo>
                      <a:pt x="45" y="0"/>
                      <a:pt x="54" y="0"/>
                      <a:pt x="60" y="6"/>
                    </a:cubicBezTo>
                    <a:cubicBezTo>
                      <a:pt x="66" y="11"/>
                      <a:pt x="66" y="21"/>
                      <a:pt x="60" y="27"/>
                    </a:cubicBezTo>
                    <a:lnTo>
                      <a:pt x="27" y="60"/>
                    </a:lnTo>
                    <a:cubicBezTo>
                      <a:pt x="24" y="63"/>
                      <a:pt x="20" y="65"/>
                      <a:pt x="16"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73">
                <a:extLst>
                  <a:ext uri="{FF2B5EF4-FFF2-40B4-BE49-F238E27FC236}">
                    <a16:creationId xmlns:a16="http://schemas.microsoft.com/office/drawing/2014/main" id="{149E485F-F7A2-4012-8739-5326837F7605}"/>
                  </a:ext>
                </a:extLst>
              </p:cNvPr>
              <p:cNvSpPr>
                <a:spLocks/>
              </p:cNvSpPr>
              <p:nvPr/>
            </p:nvSpPr>
            <p:spPr bwMode="auto">
              <a:xfrm rot="18900000">
                <a:off x="2950821" y="2970169"/>
                <a:ext cx="56157" cy="102954"/>
              </a:xfrm>
              <a:custGeom>
                <a:avLst/>
                <a:gdLst>
                  <a:gd name="T0" fmla="*/ 17 w 50"/>
                  <a:gd name="T1" fmla="*/ 91 h 91"/>
                  <a:gd name="T2" fmla="*/ 13 w 50"/>
                  <a:gd name="T3" fmla="*/ 90 h 91"/>
                  <a:gd name="T4" fmla="*/ 2 w 50"/>
                  <a:gd name="T5" fmla="*/ 72 h 91"/>
                  <a:gd name="T6" fmla="*/ 19 w 50"/>
                  <a:gd name="T7" fmla="*/ 12 h 91"/>
                  <a:gd name="T8" fmla="*/ 37 w 50"/>
                  <a:gd name="T9" fmla="*/ 2 h 91"/>
                  <a:gd name="T10" fmla="*/ 48 w 50"/>
                  <a:gd name="T11" fmla="*/ 21 h 91"/>
                  <a:gd name="T12" fmla="*/ 31 w 50"/>
                  <a:gd name="T13" fmla="*/ 80 h 91"/>
                  <a:gd name="T14" fmla="*/ 17 w 50"/>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1">
                    <a:moveTo>
                      <a:pt x="17" y="91"/>
                    </a:moveTo>
                    <a:cubicBezTo>
                      <a:pt x="15" y="91"/>
                      <a:pt x="14" y="91"/>
                      <a:pt x="13" y="90"/>
                    </a:cubicBezTo>
                    <a:cubicBezTo>
                      <a:pt x="5" y="88"/>
                      <a:pt x="0" y="80"/>
                      <a:pt x="2" y="72"/>
                    </a:cubicBezTo>
                    <a:lnTo>
                      <a:pt x="19" y="12"/>
                    </a:lnTo>
                    <a:cubicBezTo>
                      <a:pt x="21" y="4"/>
                      <a:pt x="29" y="0"/>
                      <a:pt x="37" y="2"/>
                    </a:cubicBezTo>
                    <a:cubicBezTo>
                      <a:pt x="46" y="4"/>
                      <a:pt x="50" y="13"/>
                      <a:pt x="48" y="21"/>
                    </a:cubicBezTo>
                    <a:lnTo>
                      <a:pt x="31" y="80"/>
                    </a:lnTo>
                    <a:cubicBezTo>
                      <a:pt x="29" y="87"/>
                      <a:pt x="23" y="91"/>
                      <a:pt x="17" y="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4">
                <a:extLst>
                  <a:ext uri="{FF2B5EF4-FFF2-40B4-BE49-F238E27FC236}">
                    <a16:creationId xmlns:a16="http://schemas.microsoft.com/office/drawing/2014/main" id="{03229AF4-B8D3-4EF5-8695-9BA91A798F87}"/>
                  </a:ext>
                </a:extLst>
              </p:cNvPr>
              <p:cNvSpPr>
                <a:spLocks/>
              </p:cNvSpPr>
              <p:nvPr/>
            </p:nvSpPr>
            <p:spPr bwMode="auto">
              <a:xfrm rot="18900000">
                <a:off x="3192632" y="2994737"/>
                <a:ext cx="105295"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74">
                <a:extLst>
                  <a:ext uri="{FF2B5EF4-FFF2-40B4-BE49-F238E27FC236}">
                    <a16:creationId xmlns:a16="http://schemas.microsoft.com/office/drawing/2014/main" id="{9FD20193-C037-486C-B82A-D587DF4C61A5}"/>
                  </a:ext>
                </a:extLst>
              </p:cNvPr>
              <p:cNvSpPr>
                <a:spLocks/>
              </p:cNvSpPr>
              <p:nvPr/>
            </p:nvSpPr>
            <p:spPr bwMode="auto">
              <a:xfrm rot="19797037">
                <a:off x="3312076" y="3060264"/>
                <a:ext cx="87827"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4">
                <a:extLst>
                  <a:ext uri="{FF2B5EF4-FFF2-40B4-BE49-F238E27FC236}">
                    <a16:creationId xmlns:a16="http://schemas.microsoft.com/office/drawing/2014/main" id="{41172587-A52B-4491-8E96-FB8CEA57CC4F}"/>
                  </a:ext>
                </a:extLst>
              </p:cNvPr>
              <p:cNvSpPr>
                <a:spLocks/>
              </p:cNvSpPr>
              <p:nvPr/>
            </p:nvSpPr>
            <p:spPr bwMode="auto">
              <a:xfrm rot="14362783">
                <a:off x="2838754" y="3072405"/>
                <a:ext cx="87826"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74">
                <a:extLst>
                  <a:ext uri="{FF2B5EF4-FFF2-40B4-BE49-F238E27FC236}">
                    <a16:creationId xmlns:a16="http://schemas.microsoft.com/office/drawing/2014/main" id="{54AD5666-23B8-4716-AF6D-74C90ADE38A9}"/>
                  </a:ext>
                </a:extLst>
              </p:cNvPr>
              <p:cNvSpPr>
                <a:spLocks/>
              </p:cNvSpPr>
              <p:nvPr/>
            </p:nvSpPr>
            <p:spPr bwMode="auto">
              <a:xfrm rot="13457357">
                <a:off x="2769575" y="3167874"/>
                <a:ext cx="82296"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74">
                <a:extLst>
                  <a:ext uri="{FF2B5EF4-FFF2-40B4-BE49-F238E27FC236}">
                    <a16:creationId xmlns:a16="http://schemas.microsoft.com/office/drawing/2014/main" id="{2483B666-2CDB-4DA9-BBFA-BB41A815A41F}"/>
                  </a:ext>
                </a:extLst>
              </p:cNvPr>
              <p:cNvSpPr>
                <a:spLocks/>
              </p:cNvSpPr>
              <p:nvPr/>
            </p:nvSpPr>
            <p:spPr bwMode="auto">
              <a:xfrm rot="20759386">
                <a:off x="3385975" y="3148400"/>
                <a:ext cx="82296"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977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5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53" presetClass="entr" presetSubtype="16" fill="hold" grpId="0" nodeType="withEffect">
                                  <p:stCondLst>
                                    <p:cond delay="1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250" fill="hold"/>
                                        <p:tgtEl>
                                          <p:spTgt spid="25"/>
                                        </p:tgtEl>
                                        <p:attrNameLst>
                                          <p:attrName>ppt_w</p:attrName>
                                        </p:attrNameLst>
                                      </p:cBhvr>
                                      <p:tavLst>
                                        <p:tav tm="0">
                                          <p:val>
                                            <p:fltVal val="0"/>
                                          </p:val>
                                        </p:tav>
                                        <p:tav tm="100000">
                                          <p:val>
                                            <p:strVal val="#ppt_w"/>
                                          </p:val>
                                        </p:tav>
                                      </p:tavLst>
                                    </p:anim>
                                    <p:anim calcmode="lin" valueType="num">
                                      <p:cBhvr>
                                        <p:cTn id="28" dur="250" fill="hold"/>
                                        <p:tgtEl>
                                          <p:spTgt spid="25"/>
                                        </p:tgtEl>
                                        <p:attrNameLst>
                                          <p:attrName>ppt_h</p:attrName>
                                        </p:attrNameLst>
                                      </p:cBhvr>
                                      <p:tavLst>
                                        <p:tav tm="0">
                                          <p:val>
                                            <p:fltVal val="0"/>
                                          </p:val>
                                        </p:tav>
                                        <p:tav tm="100000">
                                          <p:val>
                                            <p:strVal val="#ppt_h"/>
                                          </p:val>
                                        </p:tav>
                                      </p:tavLst>
                                    </p:anim>
                                    <p:animEffect transition="in" filter="fade">
                                      <p:cBhvr>
                                        <p:cTn id="29" dur="250"/>
                                        <p:tgtEl>
                                          <p:spTgt spid="25"/>
                                        </p:tgtEl>
                                      </p:cBhvr>
                                    </p:animEffect>
                                  </p:childTnLst>
                                </p:cTn>
                              </p:par>
                              <p:par>
                                <p:cTn id="30" presetID="2" presetClass="entr" presetSubtype="8" fill="hold" grpId="0" nodeType="withEffect">
                                  <p:stCondLst>
                                    <p:cond delay="15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0-#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15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0-#ppt_w/2"/>
                                          </p:val>
                                        </p:tav>
                                        <p:tav tm="100000">
                                          <p:val>
                                            <p:strVal val="#ppt_x"/>
                                          </p:val>
                                        </p:tav>
                                      </p:tavLst>
                                    </p:anim>
                                    <p:anim calcmode="lin" valueType="num">
                                      <p:cBhvr additive="base">
                                        <p:cTn id="37" dur="500" fill="hold"/>
                                        <p:tgtEl>
                                          <p:spTgt spid="51"/>
                                        </p:tgtEl>
                                        <p:attrNameLst>
                                          <p:attrName>ppt_y</p:attrName>
                                        </p:attrNameLst>
                                      </p:cBhvr>
                                      <p:tavLst>
                                        <p:tav tm="0">
                                          <p:val>
                                            <p:strVal val="#ppt_y"/>
                                          </p:val>
                                        </p:tav>
                                        <p:tav tm="100000">
                                          <p:val>
                                            <p:strVal val="#ppt_y"/>
                                          </p:val>
                                        </p:tav>
                                      </p:tavLst>
                                    </p:anim>
                                  </p:childTnLst>
                                </p:cTn>
                              </p:par>
                              <p:par>
                                <p:cTn id="38" presetID="53" presetClass="entr" presetSubtype="16" fill="hold" nodeType="withEffect">
                                  <p:stCondLst>
                                    <p:cond delay="150"/>
                                  </p:stCondLst>
                                  <p:childTnLst>
                                    <p:set>
                                      <p:cBhvr>
                                        <p:cTn id="39" dur="1" fill="hold">
                                          <p:stCondLst>
                                            <p:cond delay="0"/>
                                          </p:stCondLst>
                                        </p:cTn>
                                        <p:tgtEl>
                                          <p:spTgt spid="52"/>
                                        </p:tgtEl>
                                        <p:attrNameLst>
                                          <p:attrName>style.visibility</p:attrName>
                                        </p:attrNameLst>
                                      </p:cBhvr>
                                      <p:to>
                                        <p:strVal val="visible"/>
                                      </p:to>
                                    </p:set>
                                    <p:anim calcmode="lin" valueType="num">
                                      <p:cBhvr>
                                        <p:cTn id="40" dur="500" fill="hold"/>
                                        <p:tgtEl>
                                          <p:spTgt spid="52"/>
                                        </p:tgtEl>
                                        <p:attrNameLst>
                                          <p:attrName>ppt_w</p:attrName>
                                        </p:attrNameLst>
                                      </p:cBhvr>
                                      <p:tavLst>
                                        <p:tav tm="0">
                                          <p:val>
                                            <p:fltVal val="0"/>
                                          </p:val>
                                        </p:tav>
                                        <p:tav tm="100000">
                                          <p:val>
                                            <p:strVal val="#ppt_w"/>
                                          </p:val>
                                        </p:tav>
                                      </p:tavLst>
                                    </p:anim>
                                    <p:anim calcmode="lin" valueType="num">
                                      <p:cBhvr>
                                        <p:cTn id="41" dur="500" fill="hold"/>
                                        <p:tgtEl>
                                          <p:spTgt spid="52"/>
                                        </p:tgtEl>
                                        <p:attrNameLst>
                                          <p:attrName>ppt_h</p:attrName>
                                        </p:attrNameLst>
                                      </p:cBhvr>
                                      <p:tavLst>
                                        <p:tav tm="0">
                                          <p:val>
                                            <p:fltVal val="0"/>
                                          </p:val>
                                        </p:tav>
                                        <p:tav tm="100000">
                                          <p:val>
                                            <p:strVal val="#ppt_h"/>
                                          </p:val>
                                        </p:tav>
                                      </p:tavLst>
                                    </p:anim>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3" grpId="0"/>
      <p:bldP spid="24" grpId="0"/>
      <p:bldP spid="25" grpId="0" animBg="1"/>
      <p:bldP spid="27" grpId="0"/>
      <p:bldP spid="28" grpId="0"/>
      <p:bldP spid="29"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600421" y="540969"/>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1416932" y="378691"/>
            <a:ext cx="9224574" cy="1727198"/>
          </a:xfrm>
        </p:spPr>
        <p:txBody>
          <a:bodyPr>
            <a:normAutofit/>
          </a:bodyPr>
          <a:lstStyle/>
          <a:p>
            <a:pPr lvl="0" algn="ctr">
              <a:lnSpc>
                <a:spcPct val="100000"/>
              </a:lnSpc>
              <a:spcBef>
                <a:spcPts val="0"/>
              </a:spcBef>
              <a:defRPr/>
            </a:pPr>
            <a:r>
              <a:rPr lang="en-US" sz="4800" b="1" dirty="0"/>
              <a:t>System Design</a:t>
            </a:r>
            <a:endParaRPr lang="en-IN" sz="4800" b="1" dirty="0">
              <a:latin typeface="Times New Roman" panose="02020603050405020304" pitchFamily="18" charset="0"/>
              <a:cs typeface="Times New Roman" panose="02020603050405020304" pitchFamily="18" charset="0"/>
            </a:endParaRPr>
          </a:p>
        </p:txBody>
      </p:sp>
      <p:sp>
        <p:nvSpPr>
          <p:cNvPr id="32" name="Text Placeholder 258">
            <a:extLst>
              <a:ext uri="{FF2B5EF4-FFF2-40B4-BE49-F238E27FC236}">
                <a16:creationId xmlns:a16="http://schemas.microsoft.com/office/drawing/2014/main" id="{768F69EE-A798-47A8-A3D2-1621A3BFB88E}"/>
              </a:ext>
            </a:extLst>
          </p:cNvPr>
          <p:cNvSpPr>
            <a:spLocks noGrp="1"/>
          </p:cNvSpPr>
          <p:nvPr>
            <p:ph type="body" sz="quarter" idx="14"/>
          </p:nvPr>
        </p:nvSpPr>
        <p:spPr>
          <a:xfrm>
            <a:off x="1992525" y="1930398"/>
            <a:ext cx="8599054" cy="4125169"/>
          </a:xfrm>
        </p:spPr>
        <p:txBody>
          <a:bodyPr>
            <a:noAutofit/>
          </a:bodyPr>
          <a:lstStyle/>
          <a:p>
            <a:pPr lvl="0" eaLnBrk="0" fontAlgn="base" hangingPunct="0">
              <a:lnSpc>
                <a:spcPct val="150000"/>
              </a:lnSpc>
              <a:spcBef>
                <a:spcPct val="0"/>
              </a:spcBef>
              <a:spcAft>
                <a:spcPct val="0"/>
              </a:spcAft>
            </a:pPr>
            <a:r>
              <a:rPr lang="en-US" sz="2200" dirty="0"/>
              <a:t>A </a:t>
            </a:r>
            <a:r>
              <a:rPr lang="en-US" sz="2200" b="1" dirty="0"/>
              <a:t>System Design Diagram</a:t>
            </a:r>
            <a:r>
              <a:rPr lang="en-US" sz="2200" dirty="0"/>
              <a:t> in UML (Unified Modeling Language) refers to a visual representation of how the components of a system are organized and how they interact. It's a way to show the overall structure and flow within the system. For a project like "Handwriting Score," which involves an automated evaluation system for handwritten answers using OCR and NLP, various UML diagram types can be used to represent the system design effectively. Here's a brief explanation of some of the common UML diagrams:</a:t>
            </a:r>
            <a:endParaRPr lang="en-US" altLang="en-US" sz="2200" dirty="0">
              <a:latin typeface="Arial" panose="020B0604020202020204" pitchFamily="34" charset="0"/>
            </a:endParaRPr>
          </a:p>
        </p:txBody>
      </p:sp>
    </p:spTree>
    <p:extLst>
      <p:ext uri="{BB962C8B-B14F-4D97-AF65-F5344CB8AC3E}">
        <p14:creationId xmlns:p14="http://schemas.microsoft.com/office/powerpoint/2010/main" val="103737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 fill="hold"/>
                                        <p:tgtEl>
                                          <p:spTgt spid="31"/>
                                        </p:tgtEl>
                                        <p:attrNameLst>
                                          <p:attrName>ppt_x</p:attrName>
                                        </p:attrNameLst>
                                      </p:cBhvr>
                                      <p:tavLst>
                                        <p:tav tm="0">
                                          <p:val>
                                            <p:strVal val="0-#ppt_w/2"/>
                                          </p:val>
                                        </p:tav>
                                        <p:tav tm="100000">
                                          <p:val>
                                            <p:strVal val="#ppt_x"/>
                                          </p:val>
                                        </p:tav>
                                      </p:tavLst>
                                    </p:anim>
                                    <p:anim calcmode="lin" valueType="num">
                                      <p:cBhvr additive="base">
                                        <p:cTn id="12" dur="25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250" fill="hold"/>
                                        <p:tgtEl>
                                          <p:spTgt spid="32"/>
                                        </p:tgtEl>
                                        <p:attrNameLst>
                                          <p:attrName>ppt_x</p:attrName>
                                        </p:attrNameLst>
                                      </p:cBhvr>
                                      <p:tavLst>
                                        <p:tav tm="0">
                                          <p:val>
                                            <p:strVal val="0-#ppt_w/2"/>
                                          </p:val>
                                        </p:tav>
                                        <p:tav tm="100000">
                                          <p:val>
                                            <p:strVal val="#ppt_x"/>
                                          </p:val>
                                        </p:tav>
                                      </p:tavLst>
                                    </p:anim>
                                    <p:anim calcmode="lin" valueType="num">
                                      <p:cBhvr additive="base">
                                        <p:cTn id="16" dur="2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1B7738-29B9-487F-926E-24C1490A53A8}"/>
              </a:ext>
            </a:extLst>
          </p:cNvPr>
          <p:cNvSpPr txBox="1"/>
          <p:nvPr/>
        </p:nvSpPr>
        <p:spPr>
          <a:xfrm>
            <a:off x="2886280" y="629205"/>
            <a:ext cx="6587473" cy="646331"/>
          </a:xfrm>
          <a:prstGeom prst="rect">
            <a:avLst/>
          </a:prstGeom>
          <a:noFill/>
        </p:spPr>
        <p:txBody>
          <a:bodyPr wrap="square" rtlCol="0">
            <a:spAutoFit/>
          </a:bodyPr>
          <a:lstStyle/>
          <a:p>
            <a:pPr algn="ctr"/>
            <a:r>
              <a:rPr lang="en-IN" sz="3600" b="1" dirty="0">
                <a:cs typeface="Times New Roman" panose="02020603050405020304" pitchFamily="18" charset="0"/>
              </a:rPr>
              <a:t>SYSTEM ARCHITECTURE</a:t>
            </a:r>
            <a:endParaRPr lang="en-BS" sz="3600" dirty="0">
              <a:cs typeface="Times New Roman" panose="02020603050405020304" pitchFamily="18" charset="0"/>
            </a:endParaRPr>
          </a:p>
        </p:txBody>
      </p:sp>
      <p:pic>
        <p:nvPicPr>
          <p:cNvPr id="4" name="Picture 3">
            <a:extLst>
              <a:ext uri="{FF2B5EF4-FFF2-40B4-BE49-F238E27FC236}">
                <a16:creationId xmlns:a16="http://schemas.microsoft.com/office/drawing/2014/main" id="{3EE2362E-0E2D-47B9-8C3F-A0D5269CF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08" y="1624268"/>
            <a:ext cx="10089219" cy="3609464"/>
          </a:xfrm>
          <a:prstGeom prst="rect">
            <a:avLst/>
          </a:prstGeom>
          <a:ln>
            <a:solidFill>
              <a:srgbClr val="82FEFF"/>
            </a:solidFill>
          </a:ln>
        </p:spPr>
      </p:pic>
      <p:pic>
        <p:nvPicPr>
          <p:cNvPr id="7" name="Picture 6">
            <a:extLst>
              <a:ext uri="{FF2B5EF4-FFF2-40B4-BE49-F238E27FC236}">
                <a16:creationId xmlns:a16="http://schemas.microsoft.com/office/drawing/2014/main" id="{52200AF2-0AC4-4467-9DFA-6B81B1DAD7E6}"/>
              </a:ext>
            </a:extLst>
          </p:cNvPr>
          <p:cNvPicPr>
            <a:picLocks noChangeAspect="1"/>
          </p:cNvPicPr>
          <p:nvPr/>
        </p:nvPicPr>
        <p:blipFill rotWithShape="1">
          <a:blip r:embed="rId3">
            <a:extLst>
              <a:ext uri="{28A0092B-C50C-407E-A947-70E740481C1C}">
                <a14:useLocalDpi xmlns:a14="http://schemas.microsoft.com/office/drawing/2010/main" val="0"/>
              </a:ext>
            </a:extLst>
          </a:blip>
          <a:srcRect l="39551" t="70014" r="28973" b="5605"/>
          <a:stretch/>
        </p:blipFill>
        <p:spPr>
          <a:xfrm>
            <a:off x="7370619" y="4184073"/>
            <a:ext cx="3038763" cy="803564"/>
          </a:xfrm>
          <a:prstGeom prst="round2DiagRect">
            <a:avLst/>
          </a:prstGeom>
        </p:spPr>
      </p:pic>
      <p:pic>
        <p:nvPicPr>
          <p:cNvPr id="8" name="Picture 7">
            <a:extLst>
              <a:ext uri="{FF2B5EF4-FFF2-40B4-BE49-F238E27FC236}">
                <a16:creationId xmlns:a16="http://schemas.microsoft.com/office/drawing/2014/main" id="{F8AE840C-4C0C-4088-B1BE-B771D07F28B8}"/>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5621" t="72070" r="33970" b="11041"/>
          <a:stretch/>
        </p:blipFill>
        <p:spPr>
          <a:xfrm>
            <a:off x="2189017" y="3923584"/>
            <a:ext cx="8728364" cy="1143865"/>
          </a:xfrm>
          <a:prstGeom prst="rect">
            <a:avLst/>
          </a:prstGeom>
          <a:ln>
            <a:noFill/>
          </a:ln>
        </p:spPr>
      </p:pic>
    </p:spTree>
    <p:extLst>
      <p:ext uri="{BB962C8B-B14F-4D97-AF65-F5344CB8AC3E}">
        <p14:creationId xmlns:p14="http://schemas.microsoft.com/office/powerpoint/2010/main" val="145204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905</TotalTime>
  <Words>1604</Words>
  <Application>Microsoft Office PowerPoint</Application>
  <PresentationFormat>Widescreen</PresentationFormat>
  <Paragraphs>140</Paragraphs>
  <Slides>26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Lucida Calligraphy</vt:lpstr>
      <vt:lpstr>Segoe UI Variable Small</vt:lpstr>
      <vt:lpstr>Times New Roman</vt:lpstr>
      <vt:lpstr>Tw Cen MT</vt:lpstr>
      <vt:lpstr>Wingdings</vt:lpstr>
      <vt:lpstr>Circuit</vt:lpstr>
      <vt:lpstr>WELCOME </vt:lpstr>
      <vt:lpstr>SCRIPTSENSE AI USING DEEP LEARNING </vt:lpstr>
      <vt:lpstr>Todays agenda</vt:lpstr>
      <vt:lpstr>ABSTRACT</vt:lpstr>
      <vt:lpstr>INTRODUCTION :  </vt:lpstr>
      <vt:lpstr>PowerPoint Presentation</vt:lpstr>
      <vt:lpstr> PROPOSED SYSTEM :</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REQUIREMENTS </vt:lpstr>
      <vt:lpstr>Screenshots</vt:lpstr>
      <vt:lpstr>Screenshots</vt:lpstr>
      <vt:lpstr>Screenshots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vamshikashapaka@hotmail.com</dc:creator>
  <cp:lastModifiedBy>William Mark</cp:lastModifiedBy>
  <cp:revision>190</cp:revision>
  <dcterms:created xsi:type="dcterms:W3CDTF">2025-03-16T12:32:17Z</dcterms:created>
  <dcterms:modified xsi:type="dcterms:W3CDTF">2025-04-28T12:40:52Z</dcterms:modified>
</cp:coreProperties>
</file>